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8" d="100"/>
          <a:sy n="88"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塗り絵ができるコルクコースターと</a:t>
            </a:r>
            <a:r>
              <a:rPr lang="en-US" altLang="ja-JP" sz="1600" dirty="0"/>
              <a:t>12</a:t>
            </a:r>
            <a:r>
              <a:rPr lang="ja-JP" altLang="en-US" sz="1600" dirty="0"/>
              <a:t>色クレヨンのセット。塗り絵を楽しんだ後はマイコースターとして毎日愛用できます。</a:t>
            </a:r>
            <a:r>
              <a:rPr lang="en-US" altLang="ja-JP" sz="1600" dirty="0"/>
              <a:t>500</a:t>
            </a:r>
            <a:r>
              <a:rPr lang="ja-JP" altLang="en-US" sz="1600" dirty="0"/>
              <a:t>枚からのオーダーで丸型やオリジナル絵柄への変更が可能です。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6605795-E25C-FE8B-A3F8-396AC4E1C538}"/>
              </a:ext>
            </a:extLst>
          </p:cNvPr>
          <p:cNvPicPr>
            <a:picLocks noChangeAspect="1"/>
          </p:cNvPicPr>
          <p:nvPr/>
        </p:nvPicPr>
        <p:blipFill>
          <a:blip r:embed="rId5"/>
          <a:stretch>
            <a:fillRect/>
          </a:stretch>
        </p:blipFill>
        <p:spPr>
          <a:xfrm>
            <a:off x="724120" y="1371345"/>
            <a:ext cx="3633293" cy="363329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349044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ラメ入リスライドミラー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ハート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100×85×9mm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考：ルージュレッド・グラスブラック・チェリーピンク・スノーホワイト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ラメ入りの素材とハート型のボディがとっても可愛いスライドミラーです。カバー部分は折り返してスタンド型にもなって便利に活用いただけます。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644858-FC4C-944C-AC12-18AEC8F15EDF}"/>
              </a:ext>
            </a:extLst>
          </p:cNvPr>
          <p:cNvPicPr>
            <a:picLocks noChangeAspect="1"/>
          </p:cNvPicPr>
          <p:nvPr/>
        </p:nvPicPr>
        <p:blipFill>
          <a:blip r:embed="rId5"/>
          <a:stretch>
            <a:fillRect/>
          </a:stretch>
        </p:blipFill>
        <p:spPr>
          <a:xfrm>
            <a:off x="307031" y="1924414"/>
            <a:ext cx="4295126" cy="2802988"/>
          </a:xfrm>
          <a:prstGeom prst="rect">
            <a:avLst/>
          </a:prstGeom>
        </p:spPr>
      </p:pic>
    </p:spTree>
    <p:extLst>
      <p:ext uri="{BB962C8B-B14F-4D97-AF65-F5344CB8AC3E}">
        <p14:creationId xmlns:p14="http://schemas.microsoft.com/office/powerpoint/2010/main" val="410266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25729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131016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SMART </a:t>
            </a:r>
            <a:r>
              <a:rPr lang="ja-JP" altLang="en-US" sz="2000" dirty="0">
                <a:solidFill>
                  <a:schemeClr val="bg1"/>
                </a:solidFill>
                <a:latin typeface="Meiryo UI" panose="020B0604030504040204" pitchFamily="34" charset="-128"/>
                <a:ea typeface="Meiryo UI" panose="020B0604030504040204" pitchFamily="34" charset="-128"/>
              </a:rPr>
              <a:t>コンパクトデイリーバッグ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/400×400mm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φ35×85mm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イベントやキャンペーンのディスプレイにしつつ配布するのにもぴったりな、オシャレな筒型ボックス入りのデイリーバッグです。もちろんサブバッグとして携帯するのにも便利です。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121483D-2216-E376-D22E-189BF37FEB05}"/>
              </a:ext>
            </a:extLst>
          </p:cNvPr>
          <p:cNvPicPr>
            <a:picLocks noChangeAspect="1"/>
          </p:cNvPicPr>
          <p:nvPr/>
        </p:nvPicPr>
        <p:blipFill>
          <a:blip r:embed="rId5"/>
          <a:stretch>
            <a:fillRect/>
          </a:stretch>
        </p:blipFill>
        <p:spPr>
          <a:xfrm>
            <a:off x="660676" y="1414094"/>
            <a:ext cx="3630576" cy="3630576"/>
          </a:xfrm>
          <a:prstGeom prst="rect">
            <a:avLst/>
          </a:prstGeom>
        </p:spPr>
      </p:pic>
    </p:spTree>
    <p:extLst>
      <p:ext uri="{BB962C8B-B14F-4D97-AF65-F5344CB8AC3E}">
        <p14:creationId xmlns:p14="http://schemas.microsoft.com/office/powerpoint/2010/main" val="253147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φ72×99</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φ82</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310ml</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a:t>
            </a:r>
            <a:r>
              <a:rPr lang="ja-JP" altLang="en-US" sz="900" dirty="0">
                <a:latin typeface="Meiryo UI" panose="020B0604030504040204" pitchFamily="34" charset="-128"/>
                <a:ea typeface="Meiryo UI" panose="020B0604030504040204" pitchFamily="34" charset="-128"/>
              </a:rPr>
              <a:t>・ブラック・グレー・カーキ</a:t>
            </a:r>
            <a:r>
              <a:rPr lang="ja-JP" altLang="en-US" sz="900">
                <a:latin typeface="Meiryo UI" panose="020B0604030504040204" pitchFamily="34" charset="-128"/>
                <a:ea typeface="Meiryo UI" panose="020B0604030504040204" pitchFamily="34" charset="-128"/>
              </a:rPr>
              <a:t>・ホワイト・ベージュ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あえてざらっとした手触りの塗装を表面に施したステンレス素材と、アルミ缶がすっぽり収まるサイズ感が特徴のタンブラー。カラー展開は全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A242C3D-35E0-8FA2-7074-F163A6076B98}"/>
              </a:ext>
            </a:extLst>
          </p:cNvPr>
          <p:cNvPicPr>
            <a:picLocks noChangeAspect="1"/>
          </p:cNvPicPr>
          <p:nvPr/>
        </p:nvPicPr>
        <p:blipFill>
          <a:blip r:embed="rId5"/>
          <a:stretch>
            <a:fillRect/>
          </a:stretch>
        </p:blipFill>
        <p:spPr>
          <a:xfrm>
            <a:off x="734096" y="1327881"/>
            <a:ext cx="3646837" cy="3646837"/>
          </a:xfrm>
          <a:prstGeom prst="rect">
            <a:avLst/>
          </a:prstGeom>
        </p:spPr>
      </p:pic>
    </p:spTree>
    <p:extLst>
      <p:ext uri="{BB962C8B-B14F-4D97-AF65-F5344CB8AC3E}">
        <p14:creationId xmlns:p14="http://schemas.microsoft.com/office/powerpoint/2010/main" val="299279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FA5CA7-FCFA-F047-76F4-1A3ACFA4C660}"/>
              </a:ext>
            </a:extLst>
          </p:cNvPr>
          <p:cNvPicPr>
            <a:picLocks noChangeAspect="1"/>
          </p:cNvPicPr>
          <p:nvPr/>
        </p:nvPicPr>
        <p:blipFill>
          <a:blip r:embed="rId5"/>
          <a:stretch>
            <a:fillRect/>
          </a:stretch>
        </p:blipFill>
        <p:spPr>
          <a:xfrm>
            <a:off x="828557" y="1411148"/>
            <a:ext cx="3541835" cy="3541835"/>
          </a:xfrm>
          <a:prstGeom prst="rect">
            <a:avLst/>
          </a:prstGeom>
        </p:spPr>
      </p:pic>
    </p:spTree>
    <p:extLst>
      <p:ext uri="{BB962C8B-B14F-4D97-AF65-F5344CB8AC3E}">
        <p14:creationId xmlns:p14="http://schemas.microsoft.com/office/powerpoint/2010/main" val="207725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輪シャボンローズ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・石鹸</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4.5×4.5×25cm</a:t>
            </a:r>
          </a:p>
          <a:p>
            <a:r>
              <a:rPr lang="ja-JP" altLang="en-US" sz="900" dirty="0">
                <a:latin typeface="Meiryo UI" panose="020B0604030504040204" pitchFamily="34" charset="-128"/>
                <a:ea typeface="Meiryo UI" panose="020B0604030504040204" pitchFamily="34" charset="-128"/>
              </a:rPr>
              <a:t>包装：なし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本物のバラのようにしか見えませんがじつは石けんです、というアイテムです。プレゼント用としてはもちろん、イベントやキャンペーンのノベルティグッズ用としてもおすすめです。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6C46904C-162E-9D39-2BBF-BC2E0559C662}"/>
              </a:ext>
            </a:extLst>
          </p:cNvPr>
          <p:cNvPicPr>
            <a:picLocks noChangeAspect="1"/>
          </p:cNvPicPr>
          <p:nvPr/>
        </p:nvPicPr>
        <p:blipFill>
          <a:blip r:embed="rId5"/>
          <a:stretch>
            <a:fillRect/>
          </a:stretch>
        </p:blipFill>
        <p:spPr>
          <a:xfrm>
            <a:off x="699578" y="1320708"/>
            <a:ext cx="3730216" cy="3730216"/>
          </a:xfrm>
          <a:prstGeom prst="rect">
            <a:avLst/>
          </a:prstGeom>
        </p:spPr>
      </p:pic>
    </p:spTree>
    <p:extLst>
      <p:ext uri="{BB962C8B-B14F-4D97-AF65-F5344CB8AC3E}">
        <p14:creationId xmlns:p14="http://schemas.microsoft.com/office/powerpoint/2010/main" val="403133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192399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オーロラ感じて デザートスプーンペアセット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12.7cm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ステンレス製で、角度によって様々な色に見えるデザートスプーンのペアセットです。柄の部分にオリジナルデザインの名入れも可能なため、販促用やノベルティ用などにもおすすめです。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C352867-1562-F31B-8CD4-746F7F13CC0F}"/>
              </a:ext>
            </a:extLst>
          </p:cNvPr>
          <p:cNvPicPr>
            <a:picLocks noChangeAspect="1"/>
          </p:cNvPicPr>
          <p:nvPr/>
        </p:nvPicPr>
        <p:blipFill>
          <a:blip r:embed="rId5"/>
          <a:stretch>
            <a:fillRect/>
          </a:stretch>
        </p:blipFill>
        <p:spPr>
          <a:xfrm>
            <a:off x="723292" y="1330274"/>
            <a:ext cx="3601679" cy="3601679"/>
          </a:xfrm>
          <a:prstGeom prst="rect">
            <a:avLst/>
          </a:prstGeom>
        </p:spPr>
      </p:pic>
    </p:spTree>
    <p:extLst>
      <p:ext uri="{BB962C8B-B14F-4D97-AF65-F5344CB8AC3E}">
        <p14:creationId xmlns:p14="http://schemas.microsoft.com/office/powerpoint/2010/main" val="42538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ジュエルカラー ハートカッサプレート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素材：不飽和ポリエステル樹脂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80×60×8mm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70×75×13mm</a:t>
            </a:r>
          </a:p>
          <a:p>
            <a:r>
              <a:rPr lang="ja-JP" altLang="en-US" sz="900" dirty="0">
                <a:latin typeface="Meiryo UI" panose="020B0604030504040204" pitchFamily="34" charset="-128"/>
                <a:ea typeface="Meiryo UI" panose="020B0604030504040204" pitchFamily="34" charset="-128"/>
              </a:rPr>
              <a:t>包装：クリアケース入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パステルカラーがキュートなハート型のカッサプレートで全身をマッサージして、むくみや疲れを緩和。ハートの先端突起部分で手・足裏のツボ、深い凹みで細かな部分をカッサマッサージできます。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2B31452-4B8A-C1D3-E35D-2760B64063BE}"/>
              </a:ext>
            </a:extLst>
          </p:cNvPr>
          <p:cNvPicPr>
            <a:picLocks noChangeAspect="1"/>
          </p:cNvPicPr>
          <p:nvPr/>
        </p:nvPicPr>
        <p:blipFill>
          <a:blip r:embed="rId5"/>
          <a:stretch>
            <a:fillRect/>
          </a:stretch>
        </p:blipFill>
        <p:spPr>
          <a:xfrm>
            <a:off x="755145" y="1422216"/>
            <a:ext cx="3507317" cy="3507317"/>
          </a:xfrm>
          <a:prstGeom prst="rect">
            <a:avLst/>
          </a:prstGeom>
        </p:spPr>
      </p:pic>
    </p:spTree>
    <p:extLst>
      <p:ext uri="{BB962C8B-B14F-4D97-AF65-F5344CB8AC3E}">
        <p14:creationId xmlns:p14="http://schemas.microsoft.com/office/powerpoint/2010/main" val="111603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うでピタバルーン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：注入後サイズ：約</a:t>
            </a:r>
            <a:r>
              <a:rPr lang="en-US" altLang="ja-JP" sz="900" dirty="0">
                <a:latin typeface="Meiryo UI" panose="020B0604030504040204" pitchFamily="34" charset="-128"/>
                <a:ea typeface="Meiryo UI" panose="020B0604030504040204" pitchFamily="34" charset="-128"/>
              </a:rPr>
              <a:t>16×26cm</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個につきハンドポンプ</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個付属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考：いぬ、うさぎ、くま、コアラ、ねこ、パンダ</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「うでピタバルーン」は各種</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個単位・合計</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個以上からお申込みいただけます。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個以降も</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個単位で種類指定可能</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膨らませると可愛い動物型の腕輪になります。店頭イベント等のノベルティに人気がある商品です。ストローやポンプで膨らませれば簡単に腕に付けられ、腕輪部分は前後に曲げることができます。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7F954218-3D3C-8049-8E14-C813157ADDDA}"/>
              </a:ext>
            </a:extLst>
          </p:cNvPr>
          <p:cNvPicPr>
            <a:picLocks noChangeAspect="1"/>
          </p:cNvPicPr>
          <p:nvPr/>
        </p:nvPicPr>
        <p:blipFill>
          <a:blip r:embed="rId5"/>
          <a:stretch>
            <a:fillRect/>
          </a:stretch>
        </p:blipFill>
        <p:spPr>
          <a:xfrm>
            <a:off x="868778" y="1583005"/>
            <a:ext cx="3175000" cy="3175000"/>
          </a:xfrm>
          <a:prstGeom prst="rect">
            <a:avLst/>
          </a:prstGeom>
        </p:spPr>
      </p:pic>
    </p:spTree>
    <p:extLst>
      <p:ext uri="{BB962C8B-B14F-4D97-AF65-F5344CB8AC3E}">
        <p14:creationId xmlns:p14="http://schemas.microsoft.com/office/powerpoint/2010/main" val="403168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メタルカラー デスククロック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ピンク･ブルー･ホワイト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90×80×23mm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メタルカラーがお洒落でどんなインテリアにも馴染みやすいデスク多機能クロックです。アラーム、カレンダー、ストップウォッチ付きですので、機能的にも便利です。是非ご活用ください。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FCC7CD4-F70F-3D69-899A-6B15438C81CF}"/>
              </a:ext>
            </a:extLst>
          </p:cNvPr>
          <p:cNvPicPr>
            <a:picLocks noChangeAspect="1"/>
          </p:cNvPicPr>
          <p:nvPr/>
        </p:nvPicPr>
        <p:blipFill>
          <a:blip r:embed="rId5"/>
          <a:stretch>
            <a:fillRect/>
          </a:stretch>
        </p:blipFill>
        <p:spPr>
          <a:xfrm>
            <a:off x="783990" y="1483994"/>
            <a:ext cx="3451514" cy="3451514"/>
          </a:xfrm>
          <a:prstGeom prst="rect">
            <a:avLst/>
          </a:prstGeom>
        </p:spPr>
      </p:pic>
    </p:spTree>
    <p:extLst>
      <p:ext uri="{BB962C8B-B14F-4D97-AF65-F5344CB8AC3E}">
        <p14:creationId xmlns:p14="http://schemas.microsoft.com/office/powerpoint/2010/main" val="25124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アニマルフェイスタオル</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ボタン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30×80cm</a:t>
            </a:r>
          </a:p>
          <a:p>
            <a:r>
              <a:rPr lang="ja-JP" altLang="en-US" sz="900" dirty="0">
                <a:latin typeface="Meiryo UI" panose="020B0604030504040204" pitchFamily="34" charset="-128"/>
                <a:ea typeface="Meiryo UI" panose="020B0604030504040204" pitchFamily="34" charset="-128"/>
              </a:rPr>
              <a:t>包装：ポリ袋入り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アニマルモチーフのとっても可愛らしいデザインのフェイスタオル。マイクロファイバー素材でしっかり吸水してくれますので使い勝手も抜群！イベントでのノベルティ用としても人気です。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DF971C56-FABB-C698-B997-9A44D66801A9}"/>
              </a:ext>
            </a:extLst>
          </p:cNvPr>
          <p:cNvPicPr>
            <a:picLocks noChangeAspect="1"/>
          </p:cNvPicPr>
          <p:nvPr/>
        </p:nvPicPr>
        <p:blipFill>
          <a:blip r:embed="rId5"/>
          <a:stretch>
            <a:fillRect/>
          </a:stretch>
        </p:blipFill>
        <p:spPr>
          <a:xfrm>
            <a:off x="670379" y="1369395"/>
            <a:ext cx="3646549" cy="3646549"/>
          </a:xfrm>
          <a:prstGeom prst="rect">
            <a:avLst/>
          </a:prstGeom>
        </p:spPr>
      </p:pic>
    </p:spTree>
    <p:extLst>
      <p:ext uri="{BB962C8B-B14F-4D97-AF65-F5344CB8AC3E}">
        <p14:creationId xmlns:p14="http://schemas.microsoft.com/office/powerpoint/2010/main" val="402902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キャニスタージッパーバッグ</a:t>
            </a:r>
            <a:r>
              <a:rPr lang="en-US" altLang="ja-JP" sz="2000" dirty="0">
                <a:solidFill>
                  <a:schemeClr val="bg1"/>
                </a:solidFill>
                <a:latin typeface="Meiryo UI" panose="020B0604030504040204" pitchFamily="34" charset="-128"/>
                <a:ea typeface="Meiryo UI" panose="020B0604030504040204" pitchFamily="34" charset="-128"/>
              </a:rPr>
              <a:t>(L5</a:t>
            </a:r>
            <a:r>
              <a:rPr lang="ja-JP" altLang="en-US" sz="2000" dirty="0">
                <a:solidFill>
                  <a:schemeClr val="bg1"/>
                </a:solidFill>
                <a:latin typeface="Meiryo UI" panose="020B0604030504040204" pitchFamily="34" charset="-128"/>
                <a:ea typeface="Meiryo UI" panose="020B0604030504040204" pitchFamily="34" charset="-128"/>
              </a:rPr>
              <a:t>枚セット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215×145×70mm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L5</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キャニスターのプリントがとっても可愛らしい上、小物入れとしても便利に活用できるジッパーバッグの</a:t>
            </a:r>
            <a:r>
              <a:rPr lang="en-US" altLang="ja-JP" sz="1600" b="0" i="0" dirty="0">
                <a:solidFill>
                  <a:srgbClr val="333333"/>
                </a:solidFill>
                <a:effectLst/>
                <a:latin typeface="-apple-system"/>
              </a:rPr>
              <a:t>L5</a:t>
            </a:r>
            <a:r>
              <a:rPr lang="ja-JP" altLang="en-US" sz="1600" b="0" i="0" dirty="0">
                <a:solidFill>
                  <a:srgbClr val="333333"/>
                </a:solidFill>
                <a:effectLst/>
                <a:latin typeface="-apple-system"/>
              </a:rPr>
              <a:t>枚セット。名入れプリントも可能なアイテムですので、ノベルティ用などにもおすすめ。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2843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アニマルメリー 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イエロー･ブラウン･ブルー･レッド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/370×330mm､</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/120×105mm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どこにでも持っていきたくなっちゃう可愛らしいアニマルデザインのエコバッグです。パッケージもキュートですので、ちょっとしたプレゼント用や特典用、景品用などにも最適です。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3540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シャイニング オーロラグラス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カラー展開：単色</a:t>
            </a:r>
          </a:p>
          <a:p>
            <a:r>
              <a:rPr lang="ja-JP" altLang="en-US" sz="1000" dirty="0">
                <a:latin typeface="Meiryo UI" panose="020B0604030504040204" pitchFamily="34" charset="-128"/>
                <a:ea typeface="Meiryo UI" panose="020B0604030504040204" pitchFamily="34" charset="-128"/>
              </a:rPr>
              <a:t>素材：ガラス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φ90×93mm</a:t>
            </a:r>
          </a:p>
          <a:p>
            <a:r>
              <a:rPr lang="ja-JP" altLang="en-US" sz="1000" dirty="0">
                <a:latin typeface="Meiryo UI" panose="020B0604030504040204" pitchFamily="34" charset="-128"/>
                <a:ea typeface="Meiryo UI" panose="020B0604030504040204" pitchFamily="34" charset="-128"/>
              </a:rPr>
              <a:t>容量：</a:t>
            </a:r>
            <a:r>
              <a:rPr lang="en-US" altLang="ja-JP" sz="1000" dirty="0">
                <a:latin typeface="Meiryo UI" panose="020B0604030504040204" pitchFamily="34" charset="-128"/>
                <a:ea typeface="Meiryo UI" panose="020B0604030504040204" pitchFamily="34" charset="-128"/>
              </a:rPr>
              <a:t>300ml</a:t>
            </a:r>
          </a:p>
          <a:p>
            <a:r>
              <a:rPr lang="ja-JP" altLang="en-US" sz="10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キラキラと、まるでクリスタルのように虹色に輝く特徴があるオーロラグラスです。お酒でもジュースでも、入れた飲み物をより美味しく見せてくれるため、特典用としても喜ばれます。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03013F05-14D3-BBEA-418A-B952B64026FD}"/>
              </a:ext>
            </a:extLst>
          </p:cNvPr>
          <p:cNvPicPr>
            <a:picLocks noChangeAspect="1"/>
          </p:cNvPicPr>
          <p:nvPr/>
        </p:nvPicPr>
        <p:blipFill>
          <a:blip r:embed="rId5"/>
          <a:stretch>
            <a:fillRect/>
          </a:stretch>
        </p:blipFill>
        <p:spPr>
          <a:xfrm>
            <a:off x="644258" y="1334720"/>
            <a:ext cx="3671570" cy="3671570"/>
          </a:xfrm>
          <a:prstGeom prst="rect">
            <a:avLst/>
          </a:prstGeom>
        </p:spPr>
      </p:pic>
    </p:spTree>
    <p:extLst>
      <p:ext uri="{BB962C8B-B14F-4D97-AF65-F5344CB8AC3E}">
        <p14:creationId xmlns:p14="http://schemas.microsoft.com/office/powerpoint/2010/main" val="385205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ハーブ</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ベジミニ（</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種）</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63φ×20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備考：ワイルドストロベリー、サボテン、スペアミント、マリーゴールド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缶詰めで植物栽培が手軽にできるキットです。オリジナルプリント可能なシールが貼られた蓋を開けると土と種が入っており、そのまま一年中栽培が可能。イベント等のノベルティ用にもおすすめ。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C3B0F43A-E801-6E9C-0919-497D3E78B83F}"/>
              </a:ext>
            </a:extLst>
          </p:cNvPr>
          <p:cNvPicPr>
            <a:picLocks noChangeAspect="1"/>
          </p:cNvPicPr>
          <p:nvPr/>
        </p:nvPicPr>
        <p:blipFill>
          <a:blip r:embed="rId5"/>
          <a:stretch>
            <a:fillRect/>
          </a:stretch>
        </p:blipFill>
        <p:spPr>
          <a:xfrm>
            <a:off x="713017" y="1437834"/>
            <a:ext cx="3527004" cy="3527004"/>
          </a:xfrm>
          <a:prstGeom prst="rect">
            <a:avLst/>
          </a:prstGeom>
        </p:spPr>
      </p:pic>
    </p:spTree>
    <p:extLst>
      <p:ext uri="{BB962C8B-B14F-4D97-AF65-F5344CB8AC3E}">
        <p14:creationId xmlns:p14="http://schemas.microsoft.com/office/powerpoint/2010/main" val="2844382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45φ×50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コンパクトなジャムボトルでハーブを栽培できるキットです。蓋を開けてお湯を注ぐと固形の土がふくらみ、冷めるのを待って種をまいたら栽培スタート！ラベルはオリジナルプリント可能です。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5E8B91F-E5C5-07A9-1868-901A53253F10}"/>
              </a:ext>
            </a:extLst>
          </p:cNvPr>
          <p:cNvPicPr>
            <a:picLocks noChangeAspect="1"/>
          </p:cNvPicPr>
          <p:nvPr/>
        </p:nvPicPr>
        <p:blipFill>
          <a:blip r:embed="rId5"/>
          <a:stretch>
            <a:fillRect/>
          </a:stretch>
        </p:blipFill>
        <p:spPr>
          <a:xfrm>
            <a:off x="684352" y="1348109"/>
            <a:ext cx="3695011" cy="3695011"/>
          </a:xfrm>
          <a:prstGeom prst="rect">
            <a:avLst/>
          </a:prstGeom>
        </p:spPr>
      </p:pic>
    </p:spTree>
    <p:extLst>
      <p:ext uri="{BB962C8B-B14F-4D97-AF65-F5344CB8AC3E}">
        <p14:creationId xmlns:p14="http://schemas.microsoft.com/office/powerpoint/2010/main" val="239627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ボトルティッシュ</a:t>
            </a:r>
            <a:r>
              <a:rPr lang="en-US" altLang="ja-JP" sz="2000" dirty="0">
                <a:solidFill>
                  <a:schemeClr val="bg1"/>
                </a:solidFill>
                <a:latin typeface="Meiryo UI" panose="020B0604030504040204" pitchFamily="34" charset="-128"/>
                <a:ea typeface="Meiryo UI" panose="020B0604030504040204" pitchFamily="34" charset="-128"/>
              </a:rPr>
              <a:t>60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底蓋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22.5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102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色取混</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ボックスティッシュの中身をそのまま詰め替えられるボトル型ティッシュケースです。車のドリンクホルダーなどにもすっと入れられて使用できるのでとっても便利。是非ご活用ください。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3678D7-82B6-9143-BB01-42CE62601628}"/>
              </a:ext>
            </a:extLst>
          </p:cNvPr>
          <p:cNvPicPr>
            <a:picLocks noChangeAspect="1"/>
          </p:cNvPicPr>
          <p:nvPr/>
        </p:nvPicPr>
        <p:blipFill>
          <a:blip r:embed="rId5"/>
          <a:stretch>
            <a:fillRect/>
          </a:stretch>
        </p:blipFill>
        <p:spPr>
          <a:xfrm>
            <a:off x="690354" y="1590519"/>
            <a:ext cx="3596156" cy="3313947"/>
          </a:xfrm>
          <a:prstGeom prst="rect">
            <a:avLst/>
          </a:prstGeom>
        </p:spPr>
      </p:pic>
    </p:spTree>
    <p:extLst>
      <p:ext uri="{BB962C8B-B14F-4D97-AF65-F5344CB8AC3E}">
        <p14:creationId xmlns:p14="http://schemas.microsoft.com/office/powerpoint/2010/main" val="364000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リトルハーブ缶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素材：種、土、鉄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φ63×23mm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ハーブの栽培キットが入ったオシャレなミニ缶です。コンパクトで手頃なサイズ感からイベントやキャンペーンでばらまくにはちょうど良く、貰う側も楽しめるため非常におすすめです。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687CFD-9288-66BA-7681-1C8E628A7A8A}"/>
              </a:ext>
            </a:extLst>
          </p:cNvPr>
          <p:cNvPicPr>
            <a:picLocks noChangeAspect="1"/>
          </p:cNvPicPr>
          <p:nvPr/>
        </p:nvPicPr>
        <p:blipFill>
          <a:blip r:embed="rId5"/>
          <a:stretch>
            <a:fillRect/>
          </a:stretch>
        </p:blipFill>
        <p:spPr>
          <a:xfrm>
            <a:off x="694046" y="1309602"/>
            <a:ext cx="3721806" cy="3721806"/>
          </a:xfrm>
          <a:prstGeom prst="rect">
            <a:avLst/>
          </a:prstGeom>
        </p:spPr>
      </p:pic>
    </p:spTree>
    <p:extLst>
      <p:ext uri="{BB962C8B-B14F-4D97-AF65-F5344CB8AC3E}">
        <p14:creationId xmlns:p14="http://schemas.microsoft.com/office/powerpoint/2010/main" val="317064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クリスタルネイルシャイナー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ケース付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素材：ガラス、ポリプロピレン、エポキシ樹脂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:90×13×4mm</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:103×28×9mm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爪のケアが簡単にできる上にツヤも長持ちするため非常に人気の高い、特殊ガラス加工のネイルシャイナーです。専用のケース付きのため持ち歩きにも便利でおすすめアイテムです。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213D9BE1-3AD9-B060-2F0C-BCBAA06E2E39}"/>
              </a:ext>
            </a:extLst>
          </p:cNvPr>
          <p:cNvPicPr>
            <a:picLocks noChangeAspect="1"/>
          </p:cNvPicPr>
          <p:nvPr/>
        </p:nvPicPr>
        <p:blipFill>
          <a:blip r:embed="rId5"/>
          <a:stretch>
            <a:fillRect/>
          </a:stretch>
        </p:blipFill>
        <p:spPr>
          <a:xfrm>
            <a:off x="718840" y="1457064"/>
            <a:ext cx="3474787" cy="3474787"/>
          </a:xfrm>
          <a:prstGeom prst="rect">
            <a:avLst/>
          </a:prstGeom>
        </p:spPr>
      </p:pic>
    </p:spTree>
    <p:extLst>
      <p:ext uri="{BB962C8B-B14F-4D97-AF65-F5344CB8AC3E}">
        <p14:creationId xmlns:p14="http://schemas.microsoft.com/office/powerpoint/2010/main" val="5085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折りたためるふわもこモップ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混、ポリプロピレン</a:t>
            </a:r>
          </a:p>
          <a:p>
            <a:r>
              <a:rPr lang="ja-JP" altLang="en-US" sz="900" dirty="0">
                <a:latin typeface="Meiryo UI" panose="020B0604030504040204" pitchFamily="34" charset="-128"/>
                <a:ea typeface="Meiryo UI" panose="020B0604030504040204" pitchFamily="34" charset="-128"/>
              </a:rPr>
              <a:t>サイズ：使用時：全長</a:t>
            </a:r>
            <a:r>
              <a:rPr lang="en-US" altLang="ja-JP" sz="900" dirty="0">
                <a:latin typeface="Meiryo UI" panose="020B0604030504040204" pitchFamily="34" charset="-128"/>
                <a:ea typeface="Meiryo UI" panose="020B0604030504040204" pitchFamily="34" charset="-128"/>
              </a:rPr>
              <a:t>300mm</a:t>
            </a:r>
            <a:r>
              <a:rPr lang="ja-JP" altLang="en-US" sz="900" dirty="0">
                <a:latin typeface="Meiryo UI" panose="020B0604030504040204" pitchFamily="34" charset="-128"/>
                <a:ea typeface="Meiryo UI" panose="020B0604030504040204" pitchFamily="34" charset="-128"/>
              </a:rPr>
              <a:t>収納時：全長</a:t>
            </a:r>
            <a:r>
              <a:rPr lang="en-US" altLang="ja-JP" sz="900" dirty="0">
                <a:latin typeface="Meiryo UI" panose="020B0604030504040204" pitchFamily="34" charset="-128"/>
                <a:ea typeface="Meiryo UI" panose="020B0604030504040204" pitchFamily="34" charset="-128"/>
              </a:rPr>
              <a:t>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取手部分を折りたたむことができるためコンパクトに収納可能なふわもこモップです。可愛らしいパッケージデザインも目を引きますので、イベント等で配布するノベルティ用にもおすすめ。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261FA8BA-2A2D-74A9-A53E-AAF6B2FC20E8}"/>
              </a:ext>
            </a:extLst>
          </p:cNvPr>
          <p:cNvPicPr>
            <a:picLocks noChangeAspect="1"/>
          </p:cNvPicPr>
          <p:nvPr/>
        </p:nvPicPr>
        <p:blipFill>
          <a:blip r:embed="rId5"/>
          <a:stretch>
            <a:fillRect/>
          </a:stretch>
        </p:blipFill>
        <p:spPr>
          <a:xfrm>
            <a:off x="722397" y="1364491"/>
            <a:ext cx="3539323" cy="3539323"/>
          </a:xfrm>
          <a:prstGeom prst="rect">
            <a:avLst/>
          </a:prstGeom>
        </p:spPr>
      </p:pic>
    </p:spTree>
    <p:extLst>
      <p:ext uri="{BB962C8B-B14F-4D97-AF65-F5344CB8AC3E}">
        <p14:creationId xmlns:p14="http://schemas.microsoft.com/office/powerpoint/2010/main" val="14724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69×69×34mm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/70×70mm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冷蔵庫やホワイトボードにレシピや連絡先や書類などを貼りたい場合にとっても便利なマグネットクリップ。カラーバリエーションはブラック、ピンク、ブルーの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6788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みつめるアニまるふせん</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71×</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73×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 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ポップでキュートな動物たちのデザインが特徴の丸型付箋です。ノートの端から覗かせたり、折って立たせたりと楽しく活用することができます。イベントやキャンペーンのノベルティ等におすすめ。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2734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フレジア・リサイクル</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クロス</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枚セット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200×200mm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110×220×30mm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生地の取り都合により、柄の出方が写真と異なる場合があります。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カラフルな北欧風花柄でリサイクル</a:t>
            </a:r>
            <a:r>
              <a:rPr lang="en-US" altLang="ja-JP" sz="1600" dirty="0"/>
              <a:t>PET</a:t>
            </a:r>
            <a:r>
              <a:rPr lang="ja-JP" altLang="en-US" sz="1600" dirty="0"/>
              <a:t>を使ったお掃除クロス。カラーが異なる</a:t>
            </a:r>
            <a:r>
              <a:rPr lang="en-US" altLang="ja-JP" sz="1600" dirty="0"/>
              <a:t>4</a:t>
            </a:r>
            <a:r>
              <a:rPr lang="ja-JP" altLang="en-US" sz="1600" dirty="0"/>
              <a:t>枚をギフトに最適な化粧箱に収納。吸水速乾性の生地＆極細繊維で様々な場所のお掃除に使えてとても便利です。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D7180D-A702-C6CA-EDC5-5F909D8125A1}"/>
              </a:ext>
            </a:extLst>
          </p:cNvPr>
          <p:cNvPicPr>
            <a:picLocks noChangeAspect="1"/>
          </p:cNvPicPr>
          <p:nvPr/>
        </p:nvPicPr>
        <p:blipFill>
          <a:blip r:embed="rId5"/>
          <a:stretch>
            <a:fillRect/>
          </a:stretch>
        </p:blipFill>
        <p:spPr>
          <a:xfrm>
            <a:off x="732411" y="1375056"/>
            <a:ext cx="3596992" cy="3596992"/>
          </a:xfrm>
          <a:prstGeom prst="rect">
            <a:avLst/>
          </a:prstGeom>
        </p:spPr>
      </p:pic>
    </p:spTree>
    <p:extLst>
      <p:ext uri="{BB962C8B-B14F-4D97-AF65-F5344CB8AC3E}">
        <p14:creationId xmlns:p14="http://schemas.microsoft.com/office/powerpoint/2010/main" val="74832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ローズモチーフバッグクリップ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カラー展開：レッド、ホワイト</a:t>
            </a:r>
          </a:p>
          <a:p>
            <a:r>
              <a:rPr lang="ja-JP" altLang="en-US" sz="900" dirty="0">
                <a:latin typeface="Meiryo UI" panose="020B0604030504040204" pitchFamily="34" charset="-128"/>
                <a:ea typeface="Meiryo UI" panose="020B0604030504040204" pitchFamily="34" charset="-128"/>
              </a:rPr>
              <a:t>素材：亜鉛合金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62×28×20mm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エレガントなローズデザインのバッククリップです。家の鍵などを付けておけばバッグの中で迷子になることもなくスマートに取り出せます。レッドとホワイトの</a:t>
            </a:r>
            <a:r>
              <a:rPr lang="en-US" altLang="ja-JP" sz="1600" dirty="0"/>
              <a:t>2</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07DFAC-0E0F-62D7-7375-E070A3B9C502}"/>
              </a:ext>
            </a:extLst>
          </p:cNvPr>
          <p:cNvPicPr>
            <a:picLocks noChangeAspect="1"/>
          </p:cNvPicPr>
          <p:nvPr/>
        </p:nvPicPr>
        <p:blipFill>
          <a:blip r:embed="rId5"/>
          <a:stretch>
            <a:fillRect/>
          </a:stretch>
        </p:blipFill>
        <p:spPr>
          <a:xfrm>
            <a:off x="717761" y="1382136"/>
            <a:ext cx="3553371" cy="3553371"/>
          </a:xfrm>
          <a:prstGeom prst="rect">
            <a:avLst/>
          </a:prstGeom>
        </p:spPr>
      </p:pic>
    </p:spTree>
    <p:extLst>
      <p:ext uri="{BB962C8B-B14F-4D97-AF65-F5344CB8AC3E}">
        <p14:creationId xmlns:p14="http://schemas.microsoft.com/office/powerpoint/2010/main" val="22299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220132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パワーマグネットフック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・磁石・鉄・</a:t>
            </a:r>
            <a:r>
              <a:rPr lang="en-US" altLang="ja-JP" sz="900" b="0" i="0" dirty="0">
                <a:solidFill>
                  <a:srgbClr val="333333"/>
                </a:solidFill>
                <a:effectLst/>
                <a:latin typeface="-apple-system"/>
              </a:rPr>
              <a:t>PE</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75×55×35mm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/82×63×38mm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耐荷重目安</a:t>
            </a:r>
            <a:r>
              <a:rPr lang="en-US" altLang="ja-JP" sz="1600" b="0" i="0" dirty="0">
                <a:solidFill>
                  <a:srgbClr val="333333"/>
                </a:solidFill>
                <a:effectLst/>
                <a:latin typeface="-apple-system"/>
              </a:rPr>
              <a:t>3kg</a:t>
            </a:r>
            <a:r>
              <a:rPr lang="ja-JP" altLang="en-US" sz="1600" b="0" i="0" dirty="0">
                <a:solidFill>
                  <a:srgbClr val="333333"/>
                </a:solidFill>
                <a:effectLst/>
                <a:latin typeface="-apple-system"/>
              </a:rPr>
              <a:t>と、強力マグネットでパワフルで心強いシンプルなフックです。カラーバリエーションはピンクとブルーの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色展開。名入れプリント可能ですので、オリジナルグッズ用にも是非！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6421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270×160mm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サイズの非常にシンプルながら風合いの良いオーガニックコットン素材のギフト巾着。</a:t>
            </a:r>
            <a:r>
              <a:rPr lang="en-US" altLang="ja-JP" sz="1600" dirty="0"/>
              <a:t>3.5</a:t>
            </a:r>
            <a:r>
              <a:rPr lang="ja-JP" altLang="en-US" sz="1600" dirty="0"/>
              <a:t>オンスの比較的薄手な素材のため、コットン生地ながらも軽量で、ショッパーなどにもおすすめです。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4F9A1B6-1C3E-42D1-FB8F-8EB5620656B3}"/>
              </a:ext>
            </a:extLst>
          </p:cNvPr>
          <p:cNvPicPr>
            <a:picLocks noChangeAspect="1"/>
          </p:cNvPicPr>
          <p:nvPr/>
        </p:nvPicPr>
        <p:blipFill>
          <a:blip r:embed="rId5"/>
          <a:stretch>
            <a:fillRect/>
          </a:stretch>
        </p:blipFill>
        <p:spPr>
          <a:xfrm>
            <a:off x="757173" y="1411148"/>
            <a:ext cx="3552472" cy="3552472"/>
          </a:xfrm>
          <a:prstGeom prst="rect">
            <a:avLst/>
          </a:prstGeom>
        </p:spPr>
      </p:pic>
    </p:spTree>
    <p:extLst>
      <p:ext uri="{BB962C8B-B14F-4D97-AF65-F5344CB8AC3E}">
        <p14:creationId xmlns:p14="http://schemas.microsoft.com/office/powerpoint/2010/main" val="34750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12762491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TotalTime>
  <Words>2678</Words>
  <Application>Microsoft Office PowerPoint</Application>
  <PresentationFormat>画面に合わせる (4:3)</PresentationFormat>
  <Paragraphs>455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2024-09-13T05:07:25Z</dcterms:modified>
</cp:coreProperties>
</file>