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60"/>
  </p:normalViewPr>
  <p:slideViewPr>
    <p:cSldViewPr snapToGrid="0" snapToObjects="1">
      <p:cViewPr varScale="1">
        <p:scale>
          <a:sx n="87" d="100"/>
          <a:sy n="87" d="100"/>
        </p:scale>
        <p:origin x="432"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2024/9/12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54396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2024/9/12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2024/9/12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bmp"/><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リフェロ・再生</a:t>
            </a:r>
            <a:r>
              <a:rPr lang="en-US" altLang="ja-JP" sz="2000" dirty="0">
                <a:solidFill>
                  <a:schemeClr val="bg1"/>
                </a:solidFill>
                <a:latin typeface="Meiryo UI" panose="020B0604030504040204" pitchFamily="34" charset="-128"/>
                <a:ea typeface="Meiryo UI" panose="020B0604030504040204" pitchFamily="34" charset="-128"/>
              </a:rPr>
              <a:t>PET</a:t>
            </a:r>
            <a:r>
              <a:rPr lang="ja-JP" altLang="en-US" sz="2000" dirty="0">
                <a:solidFill>
                  <a:schemeClr val="bg1"/>
                </a:solidFill>
                <a:latin typeface="Meiryo UI" panose="020B0604030504040204" pitchFamily="34" charset="-128"/>
                <a:ea typeface="Meiryo UI" panose="020B0604030504040204" pitchFamily="34" charset="-128"/>
              </a:rPr>
              <a:t>マイバッグ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素材：ポリエステル（再生</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290×300×120mm</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105×45×20mm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再生ペットボトルを使ったポリエステルのエコバッグ。コンパクトで使いやすいサイズ感で、折り畳めばバッグに忍ばせることができます。名入れをして、ノベルティ・物販など多用途で使えます。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C9249FE-9565-5AA1-0513-3B430B3CCC1D}"/>
              </a:ext>
            </a:extLst>
          </p:cNvPr>
          <p:cNvPicPr>
            <a:picLocks noChangeAspect="1"/>
          </p:cNvPicPr>
          <p:nvPr/>
        </p:nvPicPr>
        <p:blipFill>
          <a:blip r:embed="rId5"/>
          <a:stretch>
            <a:fillRect/>
          </a:stretch>
        </p:blipFill>
        <p:spPr>
          <a:xfrm>
            <a:off x="655596" y="1400436"/>
            <a:ext cx="3664927" cy="3664927"/>
          </a:xfrm>
          <a:prstGeom prst="rect">
            <a:avLst/>
          </a:prstGeom>
        </p:spPr>
      </p:pic>
    </p:spTree>
    <p:extLst>
      <p:ext uri="{BB962C8B-B14F-4D97-AF65-F5344CB8AC3E}">
        <p14:creationId xmlns:p14="http://schemas.microsoft.com/office/powerpoint/2010/main" val="978848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コットン</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素材：植物繊維（ジュート）・綿混（</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オンス）</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320×260mm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ナチュラルな印象を与えるジュートとコットンの混紡素材を使用した、すっきりシンプルなフラットタイプのトートバッグ。</a:t>
            </a:r>
            <a:r>
              <a:rPr lang="en-US" altLang="ja-JP" sz="1600" dirty="0"/>
              <a:t>A4</a:t>
            </a:r>
            <a:r>
              <a:rPr lang="ja-JP" altLang="en-US" sz="1600" dirty="0"/>
              <a:t>素材のファイルやノートがちょうど収まるサイズ感も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8" name="図 107">
            <a:extLst>
              <a:ext uri="{FF2B5EF4-FFF2-40B4-BE49-F238E27FC236}">
                <a16:creationId xmlns:a16="http://schemas.microsoft.com/office/drawing/2014/main" id="{B84544AD-9AB7-24B4-C5D4-677630F57A2B}"/>
              </a:ext>
            </a:extLst>
          </p:cNvPr>
          <p:cNvPicPr>
            <a:picLocks noChangeAspect="1"/>
          </p:cNvPicPr>
          <p:nvPr/>
        </p:nvPicPr>
        <p:blipFill>
          <a:blip r:embed="rId5"/>
          <a:stretch>
            <a:fillRect/>
          </a:stretch>
        </p:blipFill>
        <p:spPr>
          <a:xfrm>
            <a:off x="684596" y="1400676"/>
            <a:ext cx="3581956" cy="3581956"/>
          </a:xfrm>
          <a:prstGeom prst="rect">
            <a:avLst/>
          </a:prstGeom>
        </p:spPr>
      </p:pic>
    </p:spTree>
    <p:extLst>
      <p:ext uri="{BB962C8B-B14F-4D97-AF65-F5344CB8AC3E}">
        <p14:creationId xmlns:p14="http://schemas.microsoft.com/office/powerpoint/2010/main" val="93350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ラミクロスバッグ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　</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カラー展開：クリア、ホワイト、ブラック、ブルー、ライトブラウン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ラミネート、</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平紐</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/W42(</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26)×D16×H25cm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22cm×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r>
              <a:rPr lang="ja-JP" altLang="en-US" sz="900" dirty="0">
                <a:latin typeface="Meiryo UI" panose="020B0604030504040204" pitchFamily="34" charset="-128"/>
                <a:ea typeface="Meiryo UI" panose="020B0604030504040204" pitchFamily="34" charset="-128"/>
              </a:rPr>
              <a:t>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60cm×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60g</a:t>
            </a:r>
          </a:p>
          <a:p>
            <a:r>
              <a:rPr lang="ja-JP" altLang="en-US" sz="900" dirty="0">
                <a:latin typeface="Meiryo UI" panose="020B0604030504040204" pitchFamily="34" charset="-128"/>
                <a:ea typeface="Meiryo UI" panose="020B0604030504040204" pitchFamily="34" charset="-128"/>
              </a:rPr>
              <a:t>備考：プラホック付き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手提げと肩掛け</a:t>
            </a:r>
            <a:r>
              <a:rPr lang="en-US" altLang="ja-JP" sz="1600" dirty="0"/>
              <a:t>2WAY</a:t>
            </a:r>
            <a:r>
              <a:rPr lang="ja-JP" altLang="en-US" sz="1600" dirty="0"/>
              <a:t>で使えて小さく畳める、レジャーシート素材のバッグ。</a:t>
            </a:r>
            <a:r>
              <a:rPr lang="en-US" altLang="ja-JP" sz="1600" dirty="0"/>
              <a:t>500ml</a:t>
            </a:r>
            <a:r>
              <a:rPr lang="ja-JP" altLang="en-US" sz="1600" dirty="0"/>
              <a:t>ペットボトルなら</a:t>
            </a:r>
            <a:r>
              <a:rPr lang="en-US" altLang="ja-JP" sz="1600" dirty="0"/>
              <a:t>8</a:t>
            </a:r>
            <a:r>
              <a:rPr lang="ja-JP" altLang="en-US" sz="1600" dirty="0"/>
              <a:t>本収納可能で、汚れや水に強く耐久性抜群！買出しやレジャーなど、多用途で使えます。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193F89-B593-8D25-EC3B-5893FB5906FF}"/>
              </a:ext>
            </a:extLst>
          </p:cNvPr>
          <p:cNvPicPr>
            <a:picLocks noChangeAspect="1"/>
          </p:cNvPicPr>
          <p:nvPr/>
        </p:nvPicPr>
        <p:blipFill>
          <a:blip r:embed="rId5"/>
          <a:stretch>
            <a:fillRect/>
          </a:stretch>
        </p:blipFill>
        <p:spPr>
          <a:xfrm>
            <a:off x="608990" y="1321874"/>
            <a:ext cx="3734431" cy="3734431"/>
          </a:xfrm>
          <a:prstGeom prst="rect">
            <a:avLst/>
          </a:prstGeom>
        </p:spPr>
      </p:pic>
    </p:spTree>
    <p:extLst>
      <p:ext uri="{BB962C8B-B14F-4D97-AF65-F5344CB8AC3E}">
        <p14:creationId xmlns:p14="http://schemas.microsoft.com/office/powerpoint/2010/main" val="61755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148×210×5mm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ブルー、レッド、ブラック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サイズのリサイクルノートです。とてもシンプルなデザインで、どんなオリジナル名入れでもマッチしますので、ノベルティ用などにおすすめです。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A43855-6159-7843-817E-DEE865DED7B3}"/>
              </a:ext>
            </a:extLst>
          </p:cNvPr>
          <p:cNvPicPr>
            <a:picLocks noChangeAspect="1"/>
          </p:cNvPicPr>
          <p:nvPr/>
        </p:nvPicPr>
        <p:blipFill>
          <a:blip r:embed="rId5"/>
          <a:stretch>
            <a:fillRect/>
          </a:stretch>
        </p:blipFill>
        <p:spPr>
          <a:xfrm>
            <a:off x="958660" y="1452755"/>
            <a:ext cx="3175000" cy="3175000"/>
          </a:xfrm>
          <a:prstGeom prst="rect">
            <a:avLst/>
          </a:prstGeom>
        </p:spPr>
      </p:pic>
    </p:spTree>
    <p:extLst>
      <p:ext uri="{BB962C8B-B14F-4D97-AF65-F5344CB8AC3E}">
        <p14:creationId xmlns:p14="http://schemas.microsoft.com/office/powerpoint/2010/main" val="1577766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オーガニックコットンギフト巾着（</a:t>
            </a:r>
            <a:r>
              <a:rPr lang="en-US" altLang="ja-JP" sz="2000" dirty="0">
                <a:solidFill>
                  <a:schemeClr val="bg1"/>
                </a:solidFill>
                <a:latin typeface="Meiryo UI" panose="020B0604030504040204" pitchFamily="34" charset="-128"/>
                <a:ea typeface="Meiryo UI" panose="020B0604030504040204" pitchFamily="34" charset="-128"/>
              </a:rPr>
              <a:t>S</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270×160mm</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サイズの非常にシンプルながら風合いの良いオーガニックコットン素材のギフト巾着。</a:t>
            </a:r>
            <a:r>
              <a:rPr lang="en-US" altLang="ja-JP" sz="1600" dirty="0"/>
              <a:t>3.5</a:t>
            </a:r>
            <a:r>
              <a:rPr lang="ja-JP" altLang="en-US" sz="1600" dirty="0"/>
              <a:t>オンスの比較的薄手な素材のため、コットン生地ながらも軽量で、ショッパーなどにもおすすめです。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4F9A1B6-1C3E-42D1-FB8F-8EB5620656B3}"/>
              </a:ext>
            </a:extLst>
          </p:cNvPr>
          <p:cNvPicPr>
            <a:picLocks noChangeAspect="1"/>
          </p:cNvPicPr>
          <p:nvPr/>
        </p:nvPicPr>
        <p:blipFill>
          <a:blip r:embed="rId5"/>
          <a:stretch>
            <a:fillRect/>
          </a:stretch>
        </p:blipFill>
        <p:spPr>
          <a:xfrm>
            <a:off x="757173" y="1411148"/>
            <a:ext cx="3552472" cy="3552472"/>
          </a:xfrm>
          <a:prstGeom prst="rect">
            <a:avLst/>
          </a:prstGeom>
        </p:spPr>
      </p:pic>
    </p:spTree>
    <p:extLst>
      <p:ext uri="{BB962C8B-B14F-4D97-AF65-F5344CB8AC3E}">
        <p14:creationId xmlns:p14="http://schemas.microsoft.com/office/powerpoint/2010/main" val="3437895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352146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テントクロスマルチ傘カバー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280×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外側は丈夫なテントクロス、内側は吸水性に優れたマイクロファイバー素材を配した傘カバー。タオルとしての使用も可能な上、ストラップでコンパクトに畳めるため携帯にも便利です。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F7928F25-8752-A943-F9CF-2BA5D9B4BF59}"/>
              </a:ext>
            </a:extLst>
          </p:cNvPr>
          <p:cNvPicPr>
            <a:picLocks noChangeAspect="1"/>
          </p:cNvPicPr>
          <p:nvPr/>
        </p:nvPicPr>
        <p:blipFill>
          <a:blip r:embed="rId5"/>
          <a:stretch>
            <a:fillRect/>
          </a:stretch>
        </p:blipFill>
        <p:spPr>
          <a:xfrm>
            <a:off x="672922" y="1392747"/>
            <a:ext cx="3658177" cy="3658177"/>
          </a:xfrm>
          <a:prstGeom prst="rect">
            <a:avLst/>
          </a:prstGeom>
        </p:spPr>
      </p:pic>
    </p:spTree>
    <p:extLst>
      <p:ext uri="{BB962C8B-B14F-4D97-AF65-F5344CB8AC3E}">
        <p14:creationId xmlns:p14="http://schemas.microsoft.com/office/powerpoint/2010/main" val="248459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3536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899178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スフィア・リサイクルコットンフラットポーチ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素材：綿・ポリエステル・レーヨン混</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210×290mm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メイク道具やお薬、またモバイルグッズといった細々としたアイテムをまとめて持ち歩くには非常に便利なフラットポーチ。リサイクルコットン素材を使用したエコなアイテムです。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ED4F1852-FA17-EEF3-CABC-B2EE441F6E90}"/>
              </a:ext>
            </a:extLst>
          </p:cNvPr>
          <p:cNvPicPr>
            <a:picLocks noChangeAspect="1"/>
          </p:cNvPicPr>
          <p:nvPr/>
        </p:nvPicPr>
        <p:blipFill>
          <a:blip r:embed="rId5"/>
          <a:stretch>
            <a:fillRect/>
          </a:stretch>
        </p:blipFill>
        <p:spPr>
          <a:xfrm>
            <a:off x="689595" y="1367165"/>
            <a:ext cx="3623896" cy="3623896"/>
          </a:xfrm>
          <a:prstGeom prst="rect">
            <a:avLst/>
          </a:prstGeom>
        </p:spPr>
      </p:pic>
    </p:spTree>
    <p:extLst>
      <p:ext uri="{BB962C8B-B14F-4D97-AF65-F5344CB8AC3E}">
        <p14:creationId xmlns:p14="http://schemas.microsoft.com/office/powerpoint/2010/main" val="669363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スクエアハンドミラー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94×169×5mm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 ）</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シンプルながらポップな印象を与えてくれるスクエア型が可愛いハンドミラーです。カラーバリエーションはブラック、ホワイト、レッドの</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色。フルカラープリント可能で販促用に最適！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C53B446-1BEB-B948-A225-F6D6F7C5E85A}"/>
              </a:ext>
            </a:extLst>
          </p:cNvPr>
          <p:cNvPicPr>
            <a:picLocks noChangeAspect="1"/>
          </p:cNvPicPr>
          <p:nvPr/>
        </p:nvPicPr>
        <p:blipFill>
          <a:blip r:embed="rId5"/>
          <a:stretch>
            <a:fillRect/>
          </a:stretch>
        </p:blipFill>
        <p:spPr>
          <a:xfrm>
            <a:off x="919892" y="1706092"/>
            <a:ext cx="3175000" cy="3175000"/>
          </a:xfrm>
          <a:prstGeom prst="rect">
            <a:avLst/>
          </a:prstGeom>
        </p:spPr>
      </p:pic>
    </p:spTree>
    <p:extLst>
      <p:ext uri="{BB962C8B-B14F-4D97-AF65-F5344CB8AC3E}">
        <p14:creationId xmlns:p14="http://schemas.microsoft.com/office/powerpoint/2010/main" val="131443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994953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フラットレジャーポーチ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240×170(mm)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サイズのシンプルなレジャーポーチ。メイク道具などの細々としたものを纏めて持ち歩くのに便利。軽量なレジャーシート仕様な上、再生</a:t>
            </a:r>
            <a:r>
              <a:rPr lang="en-US" altLang="ja-JP" sz="1600" dirty="0"/>
              <a:t>PP</a:t>
            </a:r>
            <a:r>
              <a:rPr lang="ja-JP" altLang="en-US" sz="1600" dirty="0"/>
              <a:t>素材のため環境にも優しいアイテムです。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9C307804-816A-49C6-19D1-42BC1240EE38}"/>
              </a:ext>
            </a:extLst>
          </p:cNvPr>
          <p:cNvPicPr>
            <a:picLocks noChangeAspect="1"/>
          </p:cNvPicPr>
          <p:nvPr/>
        </p:nvPicPr>
        <p:blipFill>
          <a:blip r:embed="rId5"/>
          <a:stretch>
            <a:fillRect/>
          </a:stretch>
        </p:blipFill>
        <p:spPr>
          <a:xfrm>
            <a:off x="724120" y="1427333"/>
            <a:ext cx="3560088" cy="3560088"/>
          </a:xfrm>
          <a:prstGeom prst="rect">
            <a:avLst/>
          </a:prstGeom>
        </p:spPr>
      </p:pic>
    </p:spTree>
    <p:extLst>
      <p:ext uri="{BB962C8B-B14F-4D97-AF65-F5344CB8AC3E}">
        <p14:creationId xmlns:p14="http://schemas.microsoft.com/office/powerpoint/2010/main" val="1851431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デイリーユースミニノート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紙</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60</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ポリエステル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105×138×10mm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OPP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ノベルティ用として人気が高く、どんな用途にも利用できる</a:t>
            </a:r>
            <a:r>
              <a:rPr lang="en-US" altLang="ja-JP" sz="1600" b="0" i="0" dirty="0">
                <a:solidFill>
                  <a:srgbClr val="333333"/>
                </a:solidFill>
                <a:effectLst/>
                <a:latin typeface="-apple-system"/>
              </a:rPr>
              <a:t>5mm</a:t>
            </a:r>
            <a:r>
              <a:rPr lang="ja-JP" altLang="en-US" sz="1600" b="0" i="0" dirty="0">
                <a:solidFill>
                  <a:srgbClr val="333333"/>
                </a:solidFill>
                <a:effectLst/>
                <a:latin typeface="-apple-system"/>
              </a:rPr>
              <a:t>方眼のミニノートです。カラーバリエーションはホワイト、ブラック、ネイビー、ブルー、レッドの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色からお選びいただけます。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4AB74DF2-F9A8-D042-708B-36437D8BF4E6}"/>
              </a:ext>
            </a:extLst>
          </p:cNvPr>
          <p:cNvPicPr>
            <a:picLocks noChangeAspect="1"/>
          </p:cNvPicPr>
          <p:nvPr/>
        </p:nvPicPr>
        <p:blipFill>
          <a:blip r:embed="rId5"/>
          <a:stretch>
            <a:fillRect/>
          </a:stretch>
        </p:blipFill>
        <p:spPr>
          <a:xfrm>
            <a:off x="669354" y="1440887"/>
            <a:ext cx="3560089" cy="3560089"/>
          </a:xfrm>
          <a:prstGeom prst="rect">
            <a:avLst/>
          </a:prstGeom>
        </p:spPr>
      </p:pic>
    </p:spTree>
    <p:extLst>
      <p:ext uri="{BB962C8B-B14F-4D97-AF65-F5344CB8AC3E}">
        <p14:creationId xmlns:p14="http://schemas.microsoft.com/office/powerpoint/2010/main" val="304715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マルチハードケース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素材：ポリウレタン、ポリエステル、アルミニウム</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115×80×40mm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カラビナ付きでバッグなどにも取り付けることができ、ハード素材である程度の衝撃などにも耐えられる便利なケースです。モバイルバッテリーや</a:t>
            </a:r>
            <a:r>
              <a:rPr lang="en-US" altLang="ja-JP" sz="1600" dirty="0"/>
              <a:t>USB</a:t>
            </a:r>
            <a:r>
              <a:rPr lang="ja-JP" altLang="en-US" sz="1600" dirty="0"/>
              <a:t>メモリの携帯用におすすめ。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042F573-1E78-622D-B2C4-CB507F7CE865}"/>
              </a:ext>
            </a:extLst>
          </p:cNvPr>
          <p:cNvPicPr>
            <a:picLocks noChangeAspect="1"/>
          </p:cNvPicPr>
          <p:nvPr/>
        </p:nvPicPr>
        <p:blipFill>
          <a:blip r:embed="rId5"/>
          <a:stretch>
            <a:fillRect/>
          </a:stretch>
        </p:blipFill>
        <p:spPr>
          <a:xfrm>
            <a:off x="672624" y="1379357"/>
            <a:ext cx="3718691" cy="3718691"/>
          </a:xfrm>
          <a:prstGeom prst="rect">
            <a:avLst/>
          </a:prstGeom>
        </p:spPr>
      </p:pic>
    </p:spTree>
    <p:extLst>
      <p:ext uri="{BB962C8B-B14F-4D97-AF65-F5344CB8AC3E}">
        <p14:creationId xmlns:p14="http://schemas.microsoft.com/office/powerpoint/2010/main" val="2061431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セルトナ・スマートマグカップ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   材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陶磁器</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φ80×88mm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93×110×86mm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300ml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全</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色の豊富なカラーバリエーションとすっきりシンプルなデザインが特徴のマグカップです。名入れプリントが可能ですので、オリジナルグッズやノベルティアイテムにおすすめです。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203A617-52E7-FE1B-3752-E21DD6CA7813}"/>
              </a:ext>
            </a:extLst>
          </p:cNvPr>
          <p:cNvPicPr>
            <a:picLocks noChangeAspect="1"/>
          </p:cNvPicPr>
          <p:nvPr/>
        </p:nvPicPr>
        <p:blipFill>
          <a:blip r:embed="rId5"/>
          <a:stretch>
            <a:fillRect/>
          </a:stretch>
        </p:blipFill>
        <p:spPr>
          <a:xfrm>
            <a:off x="593425" y="1327218"/>
            <a:ext cx="3730241" cy="3730241"/>
          </a:xfrm>
          <a:prstGeom prst="rect">
            <a:avLst/>
          </a:prstGeom>
        </p:spPr>
      </p:pic>
    </p:spTree>
    <p:extLst>
      <p:ext uri="{BB962C8B-B14F-4D97-AF65-F5344CB8AC3E}">
        <p14:creationId xmlns:p14="http://schemas.microsoft.com/office/powerpoint/2010/main" val="2466326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7E0934-AEAD-B74B-9880-26A39A9AE1A3}"/>
              </a:ext>
            </a:extLst>
          </p:cNvPr>
          <p:cNvPicPr>
            <a:picLocks noChangeAspect="1"/>
          </p:cNvPicPr>
          <p:nvPr/>
        </p:nvPicPr>
        <p:blipFill>
          <a:blip r:embed="rId3"/>
          <a:stretch>
            <a:fillRect/>
          </a:stretch>
        </p:blipFill>
        <p:spPr>
          <a:xfrm>
            <a:off x="596591" y="1450760"/>
            <a:ext cx="3952915" cy="373582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49134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92×115×6mm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763FFD3-AB8B-5849-B680-C8AFD4F95762}"/>
              </a:ext>
            </a:extLst>
          </p:cNvPr>
          <p:cNvPicPr>
            <a:picLocks noChangeAspect="1"/>
          </p:cNvPicPr>
          <p:nvPr/>
        </p:nvPicPr>
        <p:blipFill>
          <a:blip r:embed="rId5"/>
          <a:stretch>
            <a:fillRect/>
          </a:stretch>
        </p:blipFill>
        <p:spPr>
          <a:xfrm>
            <a:off x="604363" y="1410251"/>
            <a:ext cx="3614479" cy="3655092"/>
          </a:xfrm>
          <a:prstGeom prst="rect">
            <a:avLst/>
          </a:prstGeom>
        </p:spPr>
      </p:pic>
    </p:spTree>
    <p:extLst>
      <p:ext uri="{BB962C8B-B14F-4D97-AF65-F5344CB8AC3E}">
        <p14:creationId xmlns:p14="http://schemas.microsoft.com/office/powerpoint/2010/main" val="339629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69EF62F-AB56-AD40-A54A-518B51441E9E}"/>
              </a:ext>
            </a:extLst>
          </p:cNvPr>
          <p:cNvPicPr>
            <a:picLocks noChangeAspect="1"/>
          </p:cNvPicPr>
          <p:nvPr/>
        </p:nvPicPr>
        <p:blipFill>
          <a:blip r:embed="rId5"/>
          <a:stretch>
            <a:fillRect/>
          </a:stretch>
        </p:blipFill>
        <p:spPr>
          <a:xfrm>
            <a:off x="584490" y="1444279"/>
            <a:ext cx="3908946" cy="3524128"/>
          </a:xfrm>
          <a:prstGeom prst="rect">
            <a:avLst/>
          </a:prstGeom>
        </p:spPr>
      </p:pic>
    </p:spTree>
    <p:extLst>
      <p:ext uri="{BB962C8B-B14F-4D97-AF65-F5344CB8AC3E}">
        <p14:creationId xmlns:p14="http://schemas.microsoft.com/office/powerpoint/2010/main" val="3831143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SMART </a:t>
            </a:r>
            <a:r>
              <a:rPr lang="ja-JP" altLang="en-US" sz="2000" dirty="0">
                <a:solidFill>
                  <a:schemeClr val="bg1"/>
                </a:solidFill>
                <a:latin typeface="Meiryo UI" panose="020B0604030504040204" pitchFamily="34" charset="-128"/>
                <a:ea typeface="Meiryo UI" panose="020B0604030504040204" pitchFamily="34" charset="-128"/>
              </a:rPr>
              <a:t>コンパクトデイリーバッグ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/400×400mm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φ35×85mm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イベントやキャンペーンのディスプレイにしつつ配布するのにもぴったりな、オシャレな筒型ボックス入りのデイリーバッグです。もちろんサブバッグとして携帯するのにも便利です。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121483D-2216-E376-D22E-189BF37FEB05}"/>
              </a:ext>
            </a:extLst>
          </p:cNvPr>
          <p:cNvPicPr>
            <a:picLocks noChangeAspect="1"/>
          </p:cNvPicPr>
          <p:nvPr/>
        </p:nvPicPr>
        <p:blipFill>
          <a:blip r:embed="rId5"/>
          <a:stretch>
            <a:fillRect/>
          </a:stretch>
        </p:blipFill>
        <p:spPr>
          <a:xfrm>
            <a:off x="660676" y="1414094"/>
            <a:ext cx="3630576" cy="3630576"/>
          </a:xfrm>
          <a:prstGeom prst="rect">
            <a:avLst/>
          </a:prstGeom>
        </p:spPr>
      </p:pic>
    </p:spTree>
    <p:extLst>
      <p:ext uri="{BB962C8B-B14F-4D97-AF65-F5344CB8AC3E}">
        <p14:creationId xmlns:p14="http://schemas.microsoft.com/office/powerpoint/2010/main" val="68373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オーガニックコットンネット巾着</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200×200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サイズの巾着です。上半分がネット素材になっているため、口を開けることなく入れたものを確認できて便利な上、見た目的にもおしゃれです。同じ仕様で</a:t>
            </a: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サイズもご用意しております。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8" name="Picture 34">
            <a:extLst>
              <a:ext uri="{FF2B5EF4-FFF2-40B4-BE49-F238E27FC236}">
                <a16:creationId xmlns:a16="http://schemas.microsoft.com/office/drawing/2014/main" id="{BBA2A370-20C5-0690-36E0-C53651A93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06" y="1332465"/>
            <a:ext cx="3700779" cy="370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11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はっ水 クルマキバッグ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グリーン・ブラック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φ19×44mm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φ7×45mm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リップストック生地を使用しているため破けにくく撥水加工で水にも強い、口をくるくる負けるレジャーバッグです。コンパクトになるため携帯性も抜群で、使い勝手の良いアイテムです。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AB21DD6-A2F1-C2DC-9011-B376BB199F1B}"/>
              </a:ext>
            </a:extLst>
          </p:cNvPr>
          <p:cNvPicPr>
            <a:picLocks noChangeAspect="1"/>
          </p:cNvPicPr>
          <p:nvPr/>
        </p:nvPicPr>
        <p:blipFill>
          <a:blip r:embed="rId5"/>
          <a:stretch>
            <a:fillRect/>
          </a:stretch>
        </p:blipFill>
        <p:spPr>
          <a:xfrm>
            <a:off x="724120" y="1411148"/>
            <a:ext cx="3596986" cy="3596986"/>
          </a:xfrm>
          <a:prstGeom prst="rect">
            <a:avLst/>
          </a:prstGeom>
        </p:spPr>
      </p:pic>
    </p:spTree>
    <p:extLst>
      <p:ext uri="{BB962C8B-B14F-4D97-AF65-F5344CB8AC3E}">
        <p14:creationId xmlns:p14="http://schemas.microsoft.com/office/powerpoint/2010/main" val="346334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3375013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128738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69935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OBENTO</a:t>
            </a:r>
            <a:r>
              <a:rPr lang="ja-JP" altLang="en-US" sz="2000" dirty="0">
                <a:solidFill>
                  <a:schemeClr val="bg1"/>
                </a:solidFill>
                <a:latin typeface="Meiryo UI" panose="020B0604030504040204" pitchFamily="34" charset="-128"/>
                <a:ea typeface="Meiryo UI" panose="020B0604030504040204" pitchFamily="34" charset="-128"/>
              </a:rPr>
              <a:t>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88585"/>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使用時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210×300×160mm</a:t>
            </a:r>
          </a:p>
          <a:p>
            <a:pPr>
              <a:tabLst>
                <a:tab pos="542925" algn="l"/>
                <a:tab pos="715963" algn="l"/>
              </a:tabLst>
            </a:pPr>
            <a:r>
              <a:rPr lang="en-US" altLang="ja-JP" sz="900" spc="2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収納時</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120×120×10mm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裸</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取説別添付</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名入れ可能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218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677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お弁当を平置きのまま入れられるマチの広い作りのランチバッグ。軽量なポリエステル素材は皺になりにくく型崩れもしにくく、名入れ範囲も広いためオリジナルグッズにも最適。</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52" name="Picture 4">
            <a:extLst>
              <a:ext uri="{FF2B5EF4-FFF2-40B4-BE49-F238E27FC236}">
                <a16:creationId xmlns:a16="http://schemas.microsoft.com/office/drawing/2014/main" id="{E6F8ECB7-3B0C-D757-AADA-47C7683BA3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82" y="1434753"/>
            <a:ext cx="3258111" cy="325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78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スウェードスタイル巾着</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370×270mm</a:t>
            </a:r>
          </a:p>
          <a:p>
            <a:r>
              <a:rPr lang="ja-JP" altLang="en-US" sz="900" dirty="0">
                <a:latin typeface="Meiryo UI" panose="020B0604030504040204" pitchFamily="34" charset="-128"/>
                <a:ea typeface="Meiryo UI" panose="020B0604030504040204" pitchFamily="34" charset="-128"/>
              </a:rPr>
              <a:t>包装：ポリ袋入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上品でシックなスウェード調の素材を使用した</a:t>
            </a:r>
            <a:r>
              <a:rPr lang="en-US" altLang="ja-JP" sz="1600" dirty="0"/>
              <a:t>M</a:t>
            </a:r>
            <a:r>
              <a:rPr lang="ja-JP" altLang="en-US" sz="1600" dirty="0"/>
              <a:t>サイズの巾着です。とってもシンプルなデザインですのでオリジナル名入れもよく映えます。カラー展開は全</a:t>
            </a:r>
            <a:r>
              <a:rPr lang="en-US" altLang="ja-JP" sz="1600" dirty="0"/>
              <a:t>3</a:t>
            </a:r>
            <a:r>
              <a:rPr lang="ja-JP" altLang="en-US" sz="1600" dirty="0"/>
              <a:t>色。ご自由にお選びください。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BB2EFDA-057C-3CB3-0DCC-B31393731E15}"/>
              </a:ext>
            </a:extLst>
          </p:cNvPr>
          <p:cNvPicPr>
            <a:picLocks noChangeAspect="1"/>
          </p:cNvPicPr>
          <p:nvPr/>
        </p:nvPicPr>
        <p:blipFill>
          <a:blip r:embed="rId5"/>
          <a:stretch>
            <a:fillRect/>
          </a:stretch>
        </p:blipFill>
        <p:spPr>
          <a:xfrm>
            <a:off x="671242" y="1345244"/>
            <a:ext cx="3650521" cy="3650521"/>
          </a:xfrm>
          <a:prstGeom prst="rect">
            <a:avLst/>
          </a:prstGeom>
        </p:spPr>
      </p:pic>
    </p:spTree>
    <p:extLst>
      <p:ext uri="{BB962C8B-B14F-4D97-AF65-F5344CB8AC3E}">
        <p14:creationId xmlns:p14="http://schemas.microsoft.com/office/powerpoint/2010/main" val="200170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208387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DEC7FF6-A969-3470-E766-93314341E787}"/>
              </a:ext>
            </a:extLst>
          </p:cNvPr>
          <p:cNvPicPr>
            <a:picLocks noChangeAspect="1"/>
          </p:cNvPicPr>
          <p:nvPr/>
        </p:nvPicPr>
        <p:blipFill>
          <a:blip r:embed="rId5"/>
          <a:stretch>
            <a:fillRect/>
          </a:stretch>
        </p:blipFill>
        <p:spPr>
          <a:xfrm>
            <a:off x="610077" y="1321480"/>
            <a:ext cx="3712509" cy="3712509"/>
          </a:xfrm>
          <a:prstGeom prst="rect">
            <a:avLst/>
          </a:prstGeom>
        </p:spPr>
      </p:pic>
    </p:spTree>
    <p:extLst>
      <p:ext uri="{BB962C8B-B14F-4D97-AF65-F5344CB8AC3E}">
        <p14:creationId xmlns:p14="http://schemas.microsoft.com/office/powerpoint/2010/main" val="233373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87750066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547</TotalTime>
  <Words>2661</Words>
  <Application>Microsoft Office PowerPoint</Application>
  <PresentationFormat>画面に合わせる (4:3)</PresentationFormat>
  <Paragraphs>451</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233</cp:revision>
  <cp:lastPrinted>2021-07-20T08:57:41Z</cp:lastPrinted>
  <dcterms:created xsi:type="dcterms:W3CDTF">2021-06-21T09:41:39Z</dcterms:created>
  <dcterms:modified xsi:type="dcterms:W3CDTF">2024-09-12T04:11:51Z</dcterms:modified>
</cp:coreProperties>
</file>