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62" r:id="rId5"/>
    <p:sldId id="261" r:id="rId6"/>
    <p:sldId id="260" r:id="rId7"/>
    <p:sldId id="263" r:id="rId8"/>
    <p:sldId id="264" r:id="rId9"/>
    <p:sldId id="265" r:id="rId10"/>
    <p:sldId id="266" r:id="rId11"/>
    <p:sldId id="267" r:id="rId12"/>
    <p:sldId id="268" r:id="rId13"/>
    <p:sldId id="269" r:id="rId14"/>
    <p:sldId id="270" r:id="rId15"/>
    <p:sldId id="28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8" d="100"/>
          <a:sy n="88" d="100"/>
        </p:scale>
        <p:origin x="43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A0E6895-5249-A40B-E1A9-C175A00352B6}"/>
              </a:ext>
            </a:extLst>
          </p:cNvPr>
          <p:cNvPicPr>
            <a:picLocks noChangeAspect="1"/>
          </p:cNvPicPr>
          <p:nvPr/>
        </p:nvPicPr>
        <p:blipFill>
          <a:blip r:embed="rId5"/>
          <a:stretch>
            <a:fillRect/>
          </a:stretch>
        </p:blipFill>
        <p:spPr>
          <a:xfrm>
            <a:off x="718975" y="1461600"/>
            <a:ext cx="3560089" cy="3560089"/>
          </a:xfrm>
          <a:prstGeom prst="rect">
            <a:avLst/>
          </a:prstGeom>
        </p:spPr>
      </p:pic>
    </p:spTree>
    <p:extLst>
      <p:ext uri="{BB962C8B-B14F-4D97-AF65-F5344CB8AC3E}">
        <p14:creationId xmlns:p14="http://schemas.microsoft.com/office/powerpoint/2010/main" val="26260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ネットバッグ 厚手コットン巾着付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17×310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巾着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ファッションの高いネットバッグに、厚手のコットン巾着も付いたお得なアイテムです。オリジナル名入れは巾着のほうに可能です。ショップやイベントのオリジナルグッズとしておすすめです！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9364DCCA-81E9-4B49-8F71-E3D343A6AABF}"/>
              </a:ext>
            </a:extLst>
          </p:cNvPr>
          <p:cNvPicPr>
            <a:picLocks noChangeAspect="1"/>
          </p:cNvPicPr>
          <p:nvPr/>
        </p:nvPicPr>
        <p:blipFill>
          <a:blip r:embed="rId5"/>
          <a:stretch>
            <a:fillRect/>
          </a:stretch>
        </p:blipFill>
        <p:spPr>
          <a:xfrm>
            <a:off x="852891" y="1552956"/>
            <a:ext cx="3293505" cy="3241943"/>
          </a:xfrm>
          <a:prstGeom prst="rect">
            <a:avLst/>
          </a:prstGeom>
        </p:spPr>
      </p:pic>
    </p:spTree>
    <p:extLst>
      <p:ext uri="{BB962C8B-B14F-4D97-AF65-F5344CB8AC3E}">
        <p14:creationId xmlns:p14="http://schemas.microsoft.com/office/powerpoint/2010/main" val="346808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5149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283559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マチ付きで収納力がある、見た目もかわいらしいラウンドデザインのティッシュポーチ。カラーバリエーションも豊富なので、推し活グッズとしてノベルティ・物販グッズとして幅広く使えます。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CD00-9F28-9ED7-051C-6ED626113196}"/>
              </a:ext>
            </a:extLst>
          </p:cNvPr>
          <p:cNvPicPr>
            <a:picLocks noChangeAspect="1"/>
          </p:cNvPicPr>
          <p:nvPr/>
        </p:nvPicPr>
        <p:blipFill>
          <a:blip r:embed="rId5"/>
          <a:stretch>
            <a:fillRect/>
          </a:stretch>
        </p:blipFill>
        <p:spPr>
          <a:xfrm>
            <a:off x="642805" y="1372669"/>
            <a:ext cx="3678255" cy="3678255"/>
          </a:xfrm>
          <a:prstGeom prst="rect">
            <a:avLst/>
          </a:prstGeom>
        </p:spPr>
      </p:pic>
    </p:spTree>
    <p:extLst>
      <p:ext uri="{BB962C8B-B14F-4D97-AF65-F5344CB8AC3E}">
        <p14:creationId xmlns:p14="http://schemas.microsoft.com/office/powerpoint/2010/main" val="367354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D0331C-D3A1-EA3F-F731-C9121A3CE8AA}"/>
              </a:ext>
            </a:extLst>
          </p:cNvPr>
          <p:cNvPicPr>
            <a:picLocks noChangeAspect="1"/>
          </p:cNvPicPr>
          <p:nvPr/>
        </p:nvPicPr>
        <p:blipFill>
          <a:blip r:embed="rId5"/>
          <a:stretch>
            <a:fillRect/>
          </a:stretch>
        </p:blipFill>
        <p:spPr>
          <a:xfrm>
            <a:off x="770981" y="1394923"/>
            <a:ext cx="3560089" cy="3560089"/>
          </a:xfrm>
          <a:prstGeom prst="rect">
            <a:avLst/>
          </a:prstGeom>
        </p:spPr>
      </p:pic>
    </p:spTree>
    <p:extLst>
      <p:ext uri="{BB962C8B-B14F-4D97-AF65-F5344CB8AC3E}">
        <p14:creationId xmlns:p14="http://schemas.microsoft.com/office/powerpoint/2010/main" val="238657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アクスタポーチ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W105×H155×D30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お気に入りのアクリルスタンドを持ち歩ける専用クリアポーチです。本体と同色のストラップ付きのため、バッグ等に取り付けることが可能！ファンイベントの物販用などに最適です。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FE145E3-B174-EC8F-E961-DC05D4544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65" y="1371900"/>
            <a:ext cx="3430725" cy="34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4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保冷ボトルホルダーサコッシュ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9×1200(mm)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ペットボトルがピッタリ入るサイズの保冷機能が付いたボトルホルダーサコッシュです。再生ファブリック糸使用でとてもエシカル。長さ調節可能なショルダー紐＆ポケット付きです。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4036E1-74FE-9F4A-97BC-EEBFF8CAAE79}"/>
              </a:ext>
            </a:extLst>
          </p:cNvPr>
          <p:cNvPicPr>
            <a:picLocks noChangeAspect="1"/>
          </p:cNvPicPr>
          <p:nvPr/>
        </p:nvPicPr>
        <p:blipFill>
          <a:blip r:embed="rId5"/>
          <a:stretch>
            <a:fillRect/>
          </a:stretch>
        </p:blipFill>
        <p:spPr>
          <a:xfrm>
            <a:off x="737464" y="1442154"/>
            <a:ext cx="3529894" cy="3529894"/>
          </a:xfrm>
          <a:prstGeom prst="rect">
            <a:avLst/>
          </a:prstGeom>
        </p:spPr>
      </p:pic>
    </p:spTree>
    <p:extLst>
      <p:ext uri="{BB962C8B-B14F-4D97-AF65-F5344CB8AC3E}">
        <p14:creationId xmlns:p14="http://schemas.microsoft.com/office/powerpoint/2010/main" val="346419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450×430(</a:t>
            </a:r>
            <a:r>
              <a:rPr lang="ja-JP" altLang="en-US" sz="900" spc="200" dirty="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760)</a:t>
            </a:r>
            <a:r>
              <a:rPr lang="en" altLang="ja-JP" sz="900" spc="200" dirty="0">
                <a:latin typeface="Meiryo UI" panose="020B0604030504040204" pitchFamily="34" charset="-128"/>
                <a:ea typeface="Meiryo UI" panose="020B0604030504040204" pitchFamily="34" charset="-128"/>
              </a:rPr>
              <a:t>mm</a:t>
            </a:r>
            <a:r>
              <a:rPr lang="ja-JP" altLang="en"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　　　　　持ち手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75×330</a:t>
            </a:r>
            <a:r>
              <a:rPr lang="en" altLang="ja-JP" sz="900" spc="200" dirty="0">
                <a:latin typeface="Meiryo UI" panose="020B0604030504040204" pitchFamily="34" charset="-128"/>
                <a:ea typeface="Meiryo UI" panose="020B0604030504040204" pitchFamily="34" charset="-128"/>
              </a:rPr>
              <a:t>mm</a:t>
            </a:r>
            <a:r>
              <a:rPr lang="ja-JP" altLang="en"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150</a:t>
            </a:r>
            <a:r>
              <a:rPr lang="en" altLang="ja-JP" sz="900" spc="200" dirty="0">
                <a:latin typeface="Meiryo UI" panose="020B0604030504040204" pitchFamily="34" charset="-128"/>
                <a:ea typeface="Meiryo UI" panose="020B0604030504040204" pitchFamily="34" charset="-128"/>
              </a:rPr>
              <a:t>mm</a:t>
            </a:r>
          </a:p>
          <a:p>
            <a:r>
              <a:rPr lang="ja-JP" altLang="en-US" sz="900" spc="200" dirty="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24</a:t>
            </a:r>
            <a:r>
              <a:rPr lang="en" altLang="ja-JP" sz="900" spc="200" dirty="0">
                <a:latin typeface="Meiryo UI" panose="020B0604030504040204" pitchFamily="34" charset="-128"/>
                <a:ea typeface="Meiryo UI" panose="020B0604030504040204" pitchFamily="34" charset="-128"/>
              </a:rPr>
              <a:t>L </a:t>
            </a:r>
          </a:p>
          <a:p>
            <a:r>
              <a:rPr lang="ja-JP" altLang="en-US" sz="900" spc="200" dirty="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考：ネイビー・ナチュラル・ブラック・ワインレッド</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大容量で使い勝手の良い</a:t>
            </a:r>
            <a:r>
              <a:rPr lang="en"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サイズのマルシェバッグです。厚手のコットン生地は丈夫で中身も透けにくく、プリント範囲も広く取れますので、販促品として使用すれば高い広告効果も期待できます。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AD7D27D-21BA-934C-B5D2-5C4828A92FBD}"/>
              </a:ext>
            </a:extLst>
          </p:cNvPr>
          <p:cNvPicPr>
            <a:picLocks noChangeAspect="1"/>
          </p:cNvPicPr>
          <p:nvPr/>
        </p:nvPicPr>
        <p:blipFill>
          <a:blip r:embed="rId5"/>
          <a:stretch>
            <a:fillRect/>
          </a:stretch>
        </p:blipFill>
        <p:spPr>
          <a:xfrm>
            <a:off x="743526" y="1481631"/>
            <a:ext cx="3680079" cy="3459122"/>
          </a:xfrm>
          <a:prstGeom prst="rect">
            <a:avLst/>
          </a:prstGeom>
        </p:spPr>
      </p:pic>
    </p:spTree>
    <p:extLst>
      <p:ext uri="{BB962C8B-B14F-4D97-AF65-F5344CB8AC3E}">
        <p14:creationId xmlns:p14="http://schemas.microsoft.com/office/powerpoint/2010/main" val="119219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333821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(150g/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260×330(mm)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35×280(mm)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a:t>
            </a:r>
            <a:r>
              <a:rPr lang="en-US" altLang="ja-JP" sz="1600" dirty="0"/>
              <a:t>5</a:t>
            </a:r>
            <a:r>
              <a:rPr lang="ja-JP" altLang="en-US" sz="1600" dirty="0"/>
              <a:t>オンスの薄手生地なフラットバッグです。</a:t>
            </a:r>
            <a:r>
              <a:rPr lang="en-US" altLang="ja-JP" sz="1600" dirty="0"/>
              <a:t>A4</a:t>
            </a:r>
            <a:r>
              <a:rPr lang="ja-JP" altLang="en-US" sz="1600" dirty="0"/>
              <a:t>サイズの冊子が丁度入るため、展示会などで配布する資料入れなどにもおすすめのアイテムです。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C34564-ABD7-502D-8708-8FBB060BFFF6}"/>
              </a:ext>
            </a:extLst>
          </p:cNvPr>
          <p:cNvPicPr>
            <a:picLocks noChangeAspect="1"/>
          </p:cNvPicPr>
          <p:nvPr/>
        </p:nvPicPr>
        <p:blipFill>
          <a:blip r:embed="rId5"/>
          <a:stretch>
            <a:fillRect/>
          </a:stretch>
        </p:blipFill>
        <p:spPr>
          <a:xfrm>
            <a:off x="717996" y="1411148"/>
            <a:ext cx="3543569" cy="3543569"/>
          </a:xfrm>
          <a:prstGeom prst="rect">
            <a:avLst/>
          </a:prstGeom>
        </p:spPr>
      </p:pic>
    </p:spTree>
    <p:extLst>
      <p:ext uri="{BB962C8B-B14F-4D97-AF65-F5344CB8AC3E}">
        <p14:creationId xmlns:p14="http://schemas.microsoft.com/office/powerpoint/2010/main" val="292835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195623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493603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カラー展開：ブラック、ブラウン、ベージュ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、コーヒー粒、シリコーンゴム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重ねて収納できるスタッキングカフェタンブラー。コーヒー粒を配合したエシカルな商品です。ホット用の小飲み口とアイス用の大飲み口</a:t>
            </a:r>
            <a:r>
              <a:rPr lang="en-US" altLang="ja-JP" sz="1600" dirty="0"/>
              <a:t>2</a:t>
            </a:r>
            <a:r>
              <a:rPr lang="ja-JP" altLang="en-US" sz="1600" dirty="0"/>
              <a:t>種類を完備。飲食店のオリジナルグッズに最適です。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99F3E1-9E06-0AA7-D92B-376574C08FCE}"/>
              </a:ext>
            </a:extLst>
          </p:cNvPr>
          <p:cNvPicPr>
            <a:picLocks noChangeAspect="1"/>
          </p:cNvPicPr>
          <p:nvPr/>
        </p:nvPicPr>
        <p:blipFill>
          <a:blip r:embed="rId5"/>
          <a:stretch>
            <a:fillRect/>
          </a:stretch>
        </p:blipFill>
        <p:spPr>
          <a:xfrm>
            <a:off x="842031" y="1417184"/>
            <a:ext cx="3501390" cy="3501390"/>
          </a:xfrm>
          <a:prstGeom prst="rect">
            <a:avLst/>
          </a:prstGeom>
        </p:spPr>
      </p:pic>
    </p:spTree>
    <p:extLst>
      <p:ext uri="{BB962C8B-B14F-4D97-AF65-F5344CB8AC3E}">
        <p14:creationId xmlns:p14="http://schemas.microsoft.com/office/powerpoint/2010/main" val="184668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148419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テキスタイルカバーノート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131×188×13mm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装：薄紙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考：ブルー・レッド・ブラック・グレー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マットで印象的な質感の記事素材を貼ったハードカバーにオリジナルデザインの名入れプリントが出来るノートです。専用の紙箱付きで高級感がありますので、記念用などに大変おすすめです。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FE775C2B-DF6A-9D48-8770-689F2490AD6A}"/>
              </a:ext>
            </a:extLst>
          </p:cNvPr>
          <p:cNvPicPr>
            <a:picLocks noChangeAspect="1"/>
          </p:cNvPicPr>
          <p:nvPr/>
        </p:nvPicPr>
        <p:blipFill>
          <a:blip r:embed="rId5"/>
          <a:stretch>
            <a:fillRect/>
          </a:stretch>
        </p:blipFill>
        <p:spPr>
          <a:xfrm>
            <a:off x="666229" y="1411148"/>
            <a:ext cx="3646796" cy="3594574"/>
          </a:xfrm>
          <a:prstGeom prst="rect">
            <a:avLst/>
          </a:prstGeom>
        </p:spPr>
      </p:pic>
    </p:spTree>
    <p:extLst>
      <p:ext uri="{BB962C8B-B14F-4D97-AF65-F5344CB8AC3E}">
        <p14:creationId xmlns:p14="http://schemas.microsoft.com/office/powerpoint/2010/main" val="340162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4272944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(L)</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コットン、ポリエステル、レーヨン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270×200(mm)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サイズのすっきりシンプルなフラットポーチ。廃棄された生地の切れ端などを再利用した</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に貢献できるシャンブリック素材を使用しており、地球県境にも優しいアイテムです。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6A0AA3F-EC0D-F716-9625-1FCF5C5FC6E0}"/>
              </a:ext>
            </a:extLst>
          </p:cNvPr>
          <p:cNvPicPr>
            <a:picLocks noChangeAspect="1"/>
          </p:cNvPicPr>
          <p:nvPr/>
        </p:nvPicPr>
        <p:blipFill>
          <a:blip r:embed="rId5"/>
          <a:stretch>
            <a:fillRect/>
          </a:stretch>
        </p:blipFill>
        <p:spPr>
          <a:xfrm>
            <a:off x="736478" y="1353841"/>
            <a:ext cx="3702143" cy="3702143"/>
          </a:xfrm>
          <a:prstGeom prst="rect">
            <a:avLst/>
          </a:prstGeom>
        </p:spPr>
      </p:pic>
    </p:spTree>
    <p:extLst>
      <p:ext uri="{BB962C8B-B14F-4D97-AF65-F5344CB8AC3E}">
        <p14:creationId xmlns:p14="http://schemas.microsoft.com/office/powerpoint/2010/main" val="180970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アヴァンセ・ポータブルエコバッグ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素材：ナイロン、アルミニウム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370×450mm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80×60×30mm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カラビナ付きのため、コンパクトに折りたたんで普段使っているバッグなどに取り付けて持ち歩くこともできる便利なエコバッグです。全</a:t>
            </a:r>
            <a:r>
              <a:rPr lang="en-US" altLang="ja-JP" sz="1600" dirty="0"/>
              <a:t>4</a:t>
            </a:r>
            <a:r>
              <a:rPr lang="ja-JP" altLang="en-US" sz="1600" dirty="0"/>
              <a:t>色のカラーバリエーションから自由にお選びいただけます。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A0A3B057-B0C8-5A22-4CB5-769078CB06E3}"/>
              </a:ext>
            </a:extLst>
          </p:cNvPr>
          <p:cNvPicPr>
            <a:picLocks noChangeAspect="1"/>
          </p:cNvPicPr>
          <p:nvPr/>
        </p:nvPicPr>
        <p:blipFill>
          <a:blip r:embed="rId5"/>
          <a:stretch>
            <a:fillRect/>
          </a:stretch>
        </p:blipFill>
        <p:spPr>
          <a:xfrm>
            <a:off x="642247" y="1342183"/>
            <a:ext cx="3717123" cy="3717123"/>
          </a:xfrm>
          <a:prstGeom prst="rect">
            <a:avLst/>
          </a:prstGeom>
        </p:spPr>
      </p:pic>
    </p:spTree>
    <p:extLst>
      <p:ext uri="{BB962C8B-B14F-4D97-AF65-F5344CB8AC3E}">
        <p14:creationId xmlns:p14="http://schemas.microsoft.com/office/powerpoint/2010/main" val="235763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クルーク・スマホネックポーチ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160×110mm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835769"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スマホを携帯するのにとっても便利な上、首から下げられる見た目も上品なポーチです。カラーバリエーションは全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色。オリジナル名入れも可能ですのでノベルティ用にもおすすめです。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71727C0-3632-1217-B5E9-2DC151E94CAF}"/>
              </a:ext>
            </a:extLst>
          </p:cNvPr>
          <p:cNvPicPr>
            <a:picLocks noChangeAspect="1"/>
          </p:cNvPicPr>
          <p:nvPr/>
        </p:nvPicPr>
        <p:blipFill>
          <a:blip r:embed="rId5"/>
          <a:stretch>
            <a:fillRect/>
          </a:stretch>
        </p:blipFill>
        <p:spPr>
          <a:xfrm>
            <a:off x="679617" y="1411701"/>
            <a:ext cx="3598457" cy="3598457"/>
          </a:xfrm>
          <a:prstGeom prst="rect">
            <a:avLst/>
          </a:prstGeom>
        </p:spPr>
      </p:pic>
    </p:spTree>
    <p:extLst>
      <p:ext uri="{BB962C8B-B14F-4D97-AF65-F5344CB8AC3E}">
        <p14:creationId xmlns:p14="http://schemas.microsoft.com/office/powerpoint/2010/main" val="4022943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ポーチ付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W450×H400×D130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ポーチ／約</a:t>
            </a:r>
            <a:r>
              <a:rPr lang="en-US" altLang="ja-JP" sz="900" dirty="0">
                <a:latin typeface="Meiryo UI" panose="020B0604030504040204" pitchFamily="34" charset="-128"/>
                <a:ea typeface="Meiryo UI" panose="020B0604030504040204" pitchFamily="34" charset="-128"/>
              </a:rPr>
              <a:t>W130×H160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のペットボトルを縦に収納しても余裕がある</a:t>
            </a:r>
            <a:r>
              <a:rPr lang="en-US" altLang="ja-JP" sz="1600" dirty="0"/>
              <a:t>L</a:t>
            </a:r>
            <a:r>
              <a:rPr lang="ja-JP" altLang="en-US" sz="1600" dirty="0"/>
              <a:t>サイズのポケッタブルトートバッグ。バッグ本体はもちろん、付属の収納＆持ち歩き専用ポーチにもそれぞれフルカラーで印刷できます。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9F3474-4054-0379-D291-5956C616FB98}"/>
              </a:ext>
            </a:extLst>
          </p:cNvPr>
          <p:cNvPicPr>
            <a:picLocks noChangeAspect="1"/>
          </p:cNvPicPr>
          <p:nvPr/>
        </p:nvPicPr>
        <p:blipFill>
          <a:blip r:embed="rId5"/>
          <a:stretch>
            <a:fillRect/>
          </a:stretch>
        </p:blipFill>
        <p:spPr>
          <a:xfrm>
            <a:off x="649709" y="1366469"/>
            <a:ext cx="3684545" cy="3684545"/>
          </a:xfrm>
          <a:prstGeom prst="rect">
            <a:avLst/>
          </a:prstGeom>
        </p:spPr>
      </p:pic>
    </p:spTree>
    <p:extLst>
      <p:ext uri="{BB962C8B-B14F-4D97-AF65-F5344CB8AC3E}">
        <p14:creationId xmlns:p14="http://schemas.microsoft.com/office/powerpoint/2010/main" val="95193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キャンバスマリントート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(370g/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340×220×130mm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15×390mm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マリン感のあるロープハンドルがオシャレなトートバッグです。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オンスのキャンバス素材は耐久性にも優れています。こちらはランチ用などにぴったりな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4EC32E7-9E02-1640-AD76-5403EEE34227}"/>
              </a:ext>
            </a:extLst>
          </p:cNvPr>
          <p:cNvPicPr>
            <a:picLocks noChangeAspect="1"/>
          </p:cNvPicPr>
          <p:nvPr/>
        </p:nvPicPr>
        <p:blipFill>
          <a:blip r:embed="rId5"/>
          <a:stretch>
            <a:fillRect/>
          </a:stretch>
        </p:blipFill>
        <p:spPr>
          <a:xfrm>
            <a:off x="727490" y="1399808"/>
            <a:ext cx="3563761" cy="3563761"/>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165171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3121020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66231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35339-9C83-2FC9-AE56-124BC9A274BC}"/>
              </a:ext>
            </a:extLst>
          </p:cNvPr>
          <p:cNvPicPr>
            <a:picLocks noChangeAspect="1"/>
          </p:cNvPicPr>
          <p:nvPr/>
        </p:nvPicPr>
        <p:blipFill>
          <a:blip r:embed="rId5"/>
          <a:stretch>
            <a:fillRect/>
          </a:stretch>
        </p:blipFill>
        <p:spPr>
          <a:xfrm>
            <a:off x="682567" y="1366929"/>
            <a:ext cx="3641099" cy="3641099"/>
          </a:xfrm>
          <a:prstGeom prst="rect">
            <a:avLst/>
          </a:prstGeom>
        </p:spPr>
      </p:pic>
    </p:spTree>
    <p:extLst>
      <p:ext uri="{BB962C8B-B14F-4D97-AF65-F5344CB8AC3E}">
        <p14:creationId xmlns:p14="http://schemas.microsoft.com/office/powerpoint/2010/main" val="211357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オーガニックコットンガゼット巾着トート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380×430×120(mm)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口をきゅっと閉められる巾着のようなデザインが可愛らしいトートバッグです。素材には地球環境にも優しいオーガニックコットン生地が使用されており、ナチュラルな肌触りも</a:t>
            </a:r>
            <a:r>
              <a:rPr lang="en-US" altLang="ja-JP" sz="1600" dirty="0"/>
              <a:t>GOOD</a:t>
            </a:r>
            <a:r>
              <a:rPr lang="ja-JP" altLang="en-US" sz="1600" dirty="0"/>
              <a:t>！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AFC551-5089-8A24-0659-7ABCCA170225}"/>
              </a:ext>
            </a:extLst>
          </p:cNvPr>
          <p:cNvPicPr>
            <a:picLocks noChangeAspect="1"/>
          </p:cNvPicPr>
          <p:nvPr/>
        </p:nvPicPr>
        <p:blipFill>
          <a:blip r:embed="rId5"/>
          <a:stretch>
            <a:fillRect/>
          </a:stretch>
        </p:blipFill>
        <p:spPr>
          <a:xfrm>
            <a:off x="680905" y="1367351"/>
            <a:ext cx="3675770" cy="3675770"/>
          </a:xfrm>
          <a:prstGeom prst="rect">
            <a:avLst/>
          </a:prstGeom>
        </p:spPr>
      </p:pic>
    </p:spTree>
    <p:extLst>
      <p:ext uri="{BB962C8B-B14F-4D97-AF65-F5344CB8AC3E}">
        <p14:creationId xmlns:p14="http://schemas.microsoft.com/office/powerpoint/2010/main" val="135213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250231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メカニカルペンシル </a:t>
            </a:r>
            <a:r>
              <a:rPr lang="en-US" altLang="ja-JP" sz="2000" dirty="0">
                <a:solidFill>
                  <a:schemeClr val="bg1"/>
                </a:solidFill>
                <a:latin typeface="Meiryo UI" panose="020B0604030504040204" pitchFamily="34" charset="-128"/>
                <a:ea typeface="Meiryo UI" panose="020B0604030504040204" pitchFamily="34" charset="-128"/>
              </a:rPr>
              <a:t>0.5mm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0.5mm(S0312650)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滑り止めにラバー素材を採用した樹脂製のメカニカルペンシルです。ロットリングでは珍しいカラフルでポップなデザインで、どなたにも愛されやすい一本です。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115840C6-0924-ED8F-1503-5297DCB05E0C}"/>
              </a:ext>
            </a:extLst>
          </p:cNvPr>
          <p:cNvPicPr>
            <a:picLocks noChangeAspect="1"/>
          </p:cNvPicPr>
          <p:nvPr/>
        </p:nvPicPr>
        <p:blipFill>
          <a:blip r:embed="rId5"/>
          <a:stretch>
            <a:fillRect/>
          </a:stretch>
        </p:blipFill>
        <p:spPr>
          <a:xfrm>
            <a:off x="716522" y="1366565"/>
            <a:ext cx="3663191" cy="3663191"/>
          </a:xfrm>
          <a:prstGeom prst="rect">
            <a:avLst/>
          </a:prstGeom>
        </p:spPr>
      </p:pic>
    </p:spTree>
    <p:extLst>
      <p:ext uri="{BB962C8B-B14F-4D97-AF65-F5344CB8AC3E}">
        <p14:creationId xmlns:p14="http://schemas.microsoft.com/office/powerpoint/2010/main" val="226971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製図用 メカニカルペンシル </a:t>
            </a:r>
            <a:r>
              <a:rPr lang="en-US" altLang="ja-JP" sz="2000" dirty="0">
                <a:solidFill>
                  <a:schemeClr val="bg1"/>
                </a:solidFill>
                <a:latin typeface="Meiryo UI" panose="020B0604030504040204" pitchFamily="34" charset="-128"/>
                <a:ea typeface="Meiryo UI" panose="020B0604030504040204" pitchFamily="34" charset="-128"/>
              </a:rPr>
              <a:t>0.5mm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機能：製図対応、固定式、カラーコード付</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0.5mm(S0312650)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nSpc>
                <a:spcPts val="2400"/>
              </a:lnSpc>
            </a:pPr>
            <a:r>
              <a:rPr lang="en-US" altLang="ja-JP" sz="1600" dirty="0"/>
              <a:t>0.5mm</a:t>
            </a:r>
            <a:r>
              <a:rPr lang="ja-JP" altLang="en-US" sz="1600" dirty="0"/>
              <a:t>タイプの製図用メカニカルペンシル。筒型のグリップから上へ向かうにつれて三角錐に変化する美しいフォルムで見た目も非常にスタイリッシュです。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5" name="図 14">
            <a:extLst>
              <a:ext uri="{FF2B5EF4-FFF2-40B4-BE49-F238E27FC236}">
                <a16:creationId xmlns:a16="http://schemas.microsoft.com/office/drawing/2014/main" id="{5A0C3169-8747-0BE4-32FD-19241A9B0B38}"/>
              </a:ext>
            </a:extLst>
          </p:cNvPr>
          <p:cNvPicPr>
            <a:picLocks noChangeAspect="1"/>
          </p:cNvPicPr>
          <p:nvPr/>
        </p:nvPicPr>
        <p:blipFill>
          <a:blip r:embed="rId5"/>
          <a:stretch>
            <a:fillRect/>
          </a:stretch>
        </p:blipFill>
        <p:spPr>
          <a:xfrm>
            <a:off x="722633" y="1399614"/>
            <a:ext cx="3560089" cy="3560089"/>
          </a:xfrm>
          <a:prstGeom prst="rect">
            <a:avLst/>
          </a:prstGeom>
        </p:spPr>
      </p:pic>
    </p:spTree>
    <p:extLst>
      <p:ext uri="{BB962C8B-B14F-4D97-AF65-F5344CB8AC3E}">
        <p14:creationId xmlns:p14="http://schemas.microsoft.com/office/powerpoint/2010/main" val="68854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1017669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2638</Words>
  <Application>Microsoft Office PowerPoint</Application>
  <PresentationFormat>画面に合わせる (4:3)</PresentationFormat>
  <Paragraphs>459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2024-09-13T05:02:28Z</dcterms:modified>
</cp:coreProperties>
</file>