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7" d="100"/>
          <a:sy n="87" d="100"/>
        </p:scale>
        <p:origin x="43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防災備蓄用として長持ちする。</a:t>
            </a:r>
            <a:r>
              <a:rPr lang="en-US" altLang="ja-JP" sz="1100" dirty="0"/>
              <a:t>5</a:t>
            </a:r>
            <a:r>
              <a:rPr lang="ja-JP" altLang="en-US" sz="1100" dirty="0"/>
              <a:t>年間保存対応のアルコールタイプの防災用ウェットティッシュです。大判タイプの</a:t>
            </a:r>
            <a:r>
              <a:rPr lang="en-US" altLang="ja-JP" sz="1100" dirty="0"/>
              <a:t>20</a:t>
            </a:r>
            <a:r>
              <a:rPr lang="ja-JP" altLang="en-US" sz="1100" dirty="0"/>
              <a:t>枚入りで、いざというときもたっぷり使うことができます。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50 </a:t>
            </a:r>
            <a:r>
              <a:rPr lang="ja-JP" altLang="en-US" sz="1100" dirty="0"/>
              <a:t>／ 無地 </a:t>
            </a:r>
            <a:r>
              <a:rPr lang="en-US" altLang="ja-JP" sz="1100" dirty="0"/>
              <a:t>1000</a:t>
            </a:r>
            <a:r>
              <a:rPr lang="ja-JP" altLang="en-US" sz="1100" dirty="0"/>
              <a:t>」となっていますが、「無地 </a:t>
            </a:r>
            <a:r>
              <a:rPr lang="en-US" altLang="ja-JP" sz="1100" dirty="0"/>
              <a:t>50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E46456BC-7FFC-B762-7EA3-1AAE9050B651}"/>
              </a:ext>
            </a:extLst>
          </p:cNvPr>
          <p:cNvPicPr>
            <a:picLocks noChangeAspect="1"/>
          </p:cNvPicPr>
          <p:nvPr/>
        </p:nvPicPr>
        <p:blipFill>
          <a:blip r:embed="rId5"/>
          <a:stretch>
            <a:fillRect/>
          </a:stretch>
        </p:blipFill>
        <p:spPr>
          <a:xfrm>
            <a:off x="723970" y="1411148"/>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ひんやりフローズンデリカ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素材：外カップ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内カップ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ポリプロピレン・シリコーン 冷却液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食塩水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/14.5×9.5×17cm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19.5cm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適正容量約</a:t>
            </a:r>
            <a:r>
              <a:rPr lang="en-US" altLang="ja-JP" sz="900" dirty="0">
                <a:latin typeface="Meiryo UI" panose="020B0604030504040204" pitchFamily="34" charset="-128"/>
                <a:ea typeface="Meiryo UI" panose="020B0604030504040204" pitchFamily="34" charset="-128"/>
              </a:rPr>
              <a:t>150ml) ※</a:t>
            </a:r>
            <a:r>
              <a:rPr lang="ja-JP" altLang="en-US" sz="900" dirty="0">
                <a:latin typeface="Meiryo UI" panose="020B0604030504040204" pitchFamily="34" charset="-128"/>
                <a:ea typeface="Meiryo UI" panose="020B0604030504040204" pitchFamily="34" charset="-128"/>
              </a:rPr>
              <a:t>商品動画をご用意しております。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a:t>
            </a:r>
            <a:r>
              <a:rPr lang="en-US" altLang="ja-JP" sz="1600" dirty="0"/>
              <a:t>8?12</a:t>
            </a:r>
            <a:r>
              <a:rPr lang="ja-JP" altLang="en-US" sz="1600" dirty="0"/>
              <a:t>時間冷やした、ひんやりフローズンデリカの内カップにジュースを注ぎ、</a:t>
            </a:r>
            <a:r>
              <a:rPr lang="en-US" altLang="ja-JP" sz="1600" dirty="0"/>
              <a:t>5</a:t>
            </a:r>
            <a:r>
              <a:rPr lang="ja-JP" altLang="en-US" sz="1600" dirty="0"/>
              <a:t>分ほど放置した後、付属のスプーンで約</a:t>
            </a:r>
            <a:r>
              <a:rPr lang="en-US" altLang="ja-JP" sz="1600" dirty="0"/>
              <a:t>10</a:t>
            </a:r>
            <a:r>
              <a:rPr lang="ja-JP" altLang="en-US" sz="1600" dirty="0"/>
              <a:t>分かき混ぜればフローズンデザートが完成です！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FA5CA7-FCFA-F047-76F4-1A3ACFA4C660}"/>
              </a:ext>
            </a:extLst>
          </p:cNvPr>
          <p:cNvPicPr>
            <a:picLocks noChangeAspect="1"/>
          </p:cNvPicPr>
          <p:nvPr/>
        </p:nvPicPr>
        <p:blipFill>
          <a:blip r:embed="rId5"/>
          <a:stretch>
            <a:fillRect/>
          </a:stretch>
        </p:blipFill>
        <p:spPr>
          <a:xfrm>
            <a:off x="828557" y="1411148"/>
            <a:ext cx="3541835" cy="3541835"/>
          </a:xfrm>
          <a:prstGeom prst="rect">
            <a:avLst/>
          </a:prstGeom>
        </p:spPr>
      </p:pic>
    </p:spTree>
    <p:extLst>
      <p:ext uri="{BB962C8B-B14F-4D97-AF65-F5344CB8AC3E}">
        <p14:creationId xmlns:p14="http://schemas.microsoft.com/office/powerpoint/2010/main" val="376981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370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264112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コロコロほぐす りらく玉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素材：熱可塑性エラストマー・ポリプロピレン・ステンレス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16×8×2cm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7</a:t>
            </a:r>
            <a:r>
              <a:rPr lang="ja-JP" altLang="en-US" sz="1600" dirty="0"/>
              <a:t>個のボールは</a:t>
            </a:r>
            <a:r>
              <a:rPr lang="en-US" altLang="ja-JP" sz="1600" dirty="0"/>
              <a:t>360</a:t>
            </a:r>
            <a:r>
              <a:rPr lang="ja-JP" altLang="en-US" sz="1600" dirty="0"/>
              <a:t>度回転してくれるため、凝った箇所をコロコロしっかりほぐし血行を促進てくれる便利アイテムです。イベントやキャンペーンの特典用、景品用などにおすすめです。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0698F21-9C6B-1AD6-54A6-BD61D9478391}"/>
              </a:ext>
            </a:extLst>
          </p:cNvPr>
          <p:cNvPicPr>
            <a:picLocks noChangeAspect="1"/>
          </p:cNvPicPr>
          <p:nvPr/>
        </p:nvPicPr>
        <p:blipFill>
          <a:blip r:embed="rId5"/>
          <a:stretch>
            <a:fillRect/>
          </a:stretch>
        </p:blipFill>
        <p:spPr>
          <a:xfrm>
            <a:off x="761376" y="1411959"/>
            <a:ext cx="3560089" cy="3560089"/>
          </a:xfrm>
          <a:prstGeom prst="rect">
            <a:avLst/>
          </a:prstGeom>
        </p:spPr>
      </p:pic>
    </p:spTree>
    <p:extLst>
      <p:ext uri="{BB962C8B-B14F-4D97-AF65-F5344CB8AC3E}">
        <p14:creationId xmlns:p14="http://schemas.microsoft.com/office/powerpoint/2010/main" val="145940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1806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133529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おすすめの濃厚旨味カレーうどん２食入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備考：箱サイズ：</a:t>
            </a:r>
            <a:r>
              <a:rPr lang="en-US" altLang="ja-JP" sz="900" dirty="0">
                <a:latin typeface="Meiryo UI" panose="020B0604030504040204" pitchFamily="34" charset="-128"/>
                <a:ea typeface="Meiryo UI" panose="020B0604030504040204" pitchFamily="34" charset="-128"/>
              </a:rPr>
              <a:t>52×205×155mm</a:t>
            </a:r>
            <a:r>
              <a:rPr lang="ja-JP" altLang="en-US" sz="900" dirty="0">
                <a:latin typeface="Meiryo UI" panose="020B0604030504040204" pitchFamily="34" charset="-128"/>
                <a:ea typeface="Meiryo UI" panose="020B0604030504040204" pitchFamily="34" charset="-128"/>
              </a:rPr>
              <a:t>　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麺</a:t>
            </a:r>
            <a:r>
              <a:rPr lang="en-US" altLang="ja-JP" sz="900" dirty="0">
                <a:latin typeface="Meiryo UI" panose="020B0604030504040204" pitchFamily="34" charset="-128"/>
                <a:ea typeface="Meiryo UI" panose="020B0604030504040204" pitchFamily="34" charset="-128"/>
              </a:rPr>
              <a:t>180g×2</a:t>
            </a:r>
            <a:r>
              <a:rPr lang="ja-JP" altLang="en-US" sz="900" dirty="0">
                <a:latin typeface="Meiryo UI" panose="020B0604030504040204" pitchFamily="34" charset="-128"/>
                <a:ea typeface="Meiryo UI" panose="020B0604030504040204" pitchFamily="34" charset="-128"/>
              </a:rPr>
              <a:t>･ｽｰﾌﾟ</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150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日本製　出荷可能日を必ずご確認ください　カートン割れ不可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のど越しがすっきり滑らかでもちもち食感から人気の高い本場讃岐のうどんと、ダシの旨味をしっかりと濃厚に感じられるカレースープがタック組んだ、カレーうどんの</a:t>
            </a:r>
            <a:r>
              <a:rPr lang="en-US" altLang="ja-JP" sz="1600" dirty="0"/>
              <a:t>2</a:t>
            </a:r>
            <a:r>
              <a:rPr lang="ja-JP" altLang="en-US" sz="1600" dirty="0"/>
              <a:t>食セットです。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A4AD6299-3327-4621-6FBE-2B5B316F6496}"/>
              </a:ext>
            </a:extLst>
          </p:cNvPr>
          <p:cNvPicPr>
            <a:picLocks noChangeAspect="1"/>
          </p:cNvPicPr>
          <p:nvPr/>
        </p:nvPicPr>
        <p:blipFill>
          <a:blip r:embed="rId5"/>
          <a:stretch>
            <a:fillRect/>
          </a:stretch>
        </p:blipFill>
        <p:spPr>
          <a:xfrm>
            <a:off x="709624" y="1351595"/>
            <a:ext cx="3659206" cy="3659206"/>
          </a:xfrm>
          <a:prstGeom prst="rect">
            <a:avLst/>
          </a:prstGeom>
        </p:spPr>
      </p:pic>
    </p:spTree>
    <p:extLst>
      <p:ext uri="{BB962C8B-B14F-4D97-AF65-F5344CB8AC3E}">
        <p14:creationId xmlns:p14="http://schemas.microsoft.com/office/powerpoint/2010/main" val="380850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64916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82787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114841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W75×H140mm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30g/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サトウキビ由来、</a:t>
            </a:r>
            <a:r>
              <a:rPr lang="en-US" altLang="ja-JP" sz="1100" dirty="0"/>
              <a:t>100</a:t>
            </a:r>
            <a:r>
              <a:rPr lang="ja-JP" altLang="en-US" sz="1100" dirty="0"/>
              <a:t>％天然素材のイヌリン配合で、さらさら＆しっとり感を実現した汗ふきシート。爽やかな香りで冷感効果を感じるメントール入りで、夏のノベルティに最適です。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200 </a:t>
            </a:r>
            <a:r>
              <a:rPr lang="ja-JP" altLang="en-US" sz="1100" dirty="0"/>
              <a:t>／ 無地 </a:t>
            </a:r>
            <a:r>
              <a:rPr lang="en-US" altLang="ja-JP" sz="1100" dirty="0"/>
              <a:t>1000</a:t>
            </a:r>
            <a:r>
              <a:rPr lang="ja-JP" altLang="en-US" sz="1100" dirty="0"/>
              <a:t>」となっていますが、「無地 </a:t>
            </a:r>
            <a:r>
              <a:rPr lang="en-US" altLang="ja-JP" sz="1100" dirty="0"/>
              <a:t>200 </a:t>
            </a:r>
            <a:r>
              <a:rPr lang="ja-JP" altLang="en-US" sz="1100" dirty="0"/>
              <a:t>／ 名入れ有り </a:t>
            </a:r>
            <a:r>
              <a:rPr lang="en-US" altLang="ja-JP" sz="1100" dirty="0"/>
              <a:t>1000</a:t>
            </a:r>
            <a:r>
              <a:rPr lang="ja-JP" altLang="en-US" sz="1100" dirty="0"/>
              <a:t>」が正しい内容になります。</a:t>
            </a:r>
            <a:br>
              <a:rPr lang="ja-JP" altLang="en-US" sz="1100" dirty="0"/>
            </a:br>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D95019C-AF02-9793-0048-FF3A57F58F4D}"/>
              </a:ext>
            </a:extLst>
          </p:cNvPr>
          <p:cNvPicPr>
            <a:picLocks noChangeAspect="1"/>
          </p:cNvPicPr>
          <p:nvPr/>
        </p:nvPicPr>
        <p:blipFill>
          <a:blip r:embed="rId5"/>
          <a:stretch>
            <a:fillRect/>
          </a:stretch>
        </p:blipFill>
        <p:spPr>
          <a:xfrm>
            <a:off x="720689" y="1468947"/>
            <a:ext cx="3581977" cy="3581977"/>
          </a:xfrm>
          <a:prstGeom prst="rect">
            <a:avLst/>
          </a:prstGeom>
        </p:spPr>
      </p:pic>
    </p:spTree>
    <p:extLst>
      <p:ext uri="{BB962C8B-B14F-4D97-AF65-F5344CB8AC3E}">
        <p14:creationId xmlns:p14="http://schemas.microsoft.com/office/powerpoint/2010/main" val="157026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312039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426045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6554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キャラクターお菓子</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サイズ：バッグ</a:t>
            </a:r>
            <a:r>
              <a:rPr lang="en-US" altLang="ja-JP" sz="900" dirty="0">
                <a:latin typeface="Meiryo UI" panose="020B0604030504040204" pitchFamily="34" charset="-128"/>
                <a:ea typeface="Meiryo UI" panose="020B0604030504040204" pitchFamily="34" charset="-128"/>
              </a:rPr>
              <a:t>/200×190×80mm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生産国：袋中国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お菓子日本</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お菓子</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日本製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お菓子とバッグはセットされていません。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バッグの柄、お菓子の内容は予告なく変更する場合がございます。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カラフルでポップで賑やかなディズニーデザインのパッケージがひと目を惹きつける、キャラクターお菓子の詰め合わせセットです。イベントやキャンペーンの特典用などにおすすめの商品です。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5" name="図 24">
            <a:extLst>
              <a:ext uri="{FF2B5EF4-FFF2-40B4-BE49-F238E27FC236}">
                <a16:creationId xmlns:a16="http://schemas.microsoft.com/office/drawing/2014/main" id="{B66C8C51-D058-E93C-542D-0DE71639C2D8}"/>
              </a:ext>
            </a:extLst>
          </p:cNvPr>
          <p:cNvPicPr>
            <a:picLocks noChangeAspect="1"/>
          </p:cNvPicPr>
          <p:nvPr/>
        </p:nvPicPr>
        <p:blipFill>
          <a:blip r:embed="rId5"/>
          <a:stretch>
            <a:fillRect/>
          </a:stretch>
        </p:blipFill>
        <p:spPr>
          <a:xfrm>
            <a:off x="709624" y="1339891"/>
            <a:ext cx="3672978" cy="3672978"/>
          </a:xfrm>
          <a:prstGeom prst="rect">
            <a:avLst/>
          </a:prstGeom>
        </p:spPr>
      </p:pic>
    </p:spTree>
    <p:extLst>
      <p:ext uri="{BB962C8B-B14F-4D97-AF65-F5344CB8AC3E}">
        <p14:creationId xmlns:p14="http://schemas.microsoft.com/office/powerpoint/2010/main" val="50509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08882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43819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キャンバスベーシックポーチ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230×110×60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1940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ステーショナリーやメイク道具入れにおすすめのキャンバスポーチです。底マチ付きのため容量も多く、とても重宝します。カラーバリエーションは全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色ありますのでお好みでお選びください。</a:t>
            </a:r>
          </a:p>
          <a:p>
            <a:pPr algn="just">
              <a:lnSpc>
                <a:spcPts val="2400"/>
              </a:lnSpc>
            </a:pPr>
            <a:endParaRPr lang="ja-JP" altLang="en-US" sz="1600">
              <a:latin typeface="Meiryo UI" panose="020B0604030504040204" pitchFamily="34" charset="-128"/>
              <a:ea typeface="Meiryo UI" panose="020B0604030504040204" pitchFamily="34" charset="-128"/>
            </a:endParaRP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4207042-F5F0-4A27-EEDC-D5AE497AE1A4}"/>
              </a:ext>
            </a:extLst>
          </p:cNvPr>
          <p:cNvPicPr>
            <a:picLocks noChangeAspect="1"/>
          </p:cNvPicPr>
          <p:nvPr/>
        </p:nvPicPr>
        <p:blipFill>
          <a:blip r:embed="rId5"/>
          <a:stretch>
            <a:fillRect/>
          </a:stretch>
        </p:blipFill>
        <p:spPr>
          <a:xfrm>
            <a:off x="747767" y="1397392"/>
            <a:ext cx="3582865" cy="3582865"/>
          </a:xfrm>
          <a:prstGeom prst="rect">
            <a:avLst/>
          </a:prstGeom>
        </p:spPr>
      </p:pic>
    </p:spTree>
    <p:extLst>
      <p:ext uri="{BB962C8B-B14F-4D97-AF65-F5344CB8AC3E}">
        <p14:creationId xmlns:p14="http://schemas.microsoft.com/office/powerpoint/2010/main" val="238559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ポータブルマルチ傘カバー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280×115mm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110×70×30mm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a:t>
            </a:r>
            <a:r>
              <a:rPr lang="en-US" altLang="ja-JP" sz="1600" dirty="0"/>
              <a:t>PET</a:t>
            </a:r>
            <a:r>
              <a:rPr lang="ja-JP" altLang="en-US" sz="1600" dirty="0"/>
              <a:t>ポリエステルを使った、ノベルティに最適なエコなポータブルマルチ傘カバー。使用済みの折り畳み傘もコンパクトに携帯できるので、特に傘が手放せない梅雨シーズンには重宝します。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612564-14D5-C86C-E54E-4B4DCED18A24}"/>
              </a:ext>
            </a:extLst>
          </p:cNvPr>
          <p:cNvPicPr>
            <a:picLocks noChangeAspect="1"/>
          </p:cNvPicPr>
          <p:nvPr/>
        </p:nvPicPr>
        <p:blipFill>
          <a:blip r:embed="rId5"/>
          <a:stretch>
            <a:fillRect/>
          </a:stretch>
        </p:blipFill>
        <p:spPr>
          <a:xfrm>
            <a:off x="723713" y="1447045"/>
            <a:ext cx="3569970" cy="3569970"/>
          </a:xfrm>
          <a:prstGeom prst="rect">
            <a:avLst/>
          </a:prstGeom>
        </p:spPr>
      </p:pic>
    </p:spTree>
    <p:extLst>
      <p:ext uri="{BB962C8B-B14F-4D97-AF65-F5344CB8AC3E}">
        <p14:creationId xmlns:p14="http://schemas.microsoft.com/office/powerpoint/2010/main" val="55404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6298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527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39030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33832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168392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426669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オリジナル冷やし綿棒</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W102×H70mm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台紙にインクジェット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ペパーミントオイル配合でひんやりと耳に心地良い、冷やし綿棒です。パッケージにオリジナルデザインの名入れプリント可能。イベントやキャンペーンに配布するノベルティ用等におすすめです。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F4882B4A-B416-C037-981F-98D0BAAFF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9" y="136202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9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4848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B40D46-F440-E684-55BD-2185F6B31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81" y="1532027"/>
            <a:ext cx="3527100" cy="35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BODY SHEETS SUPER COOL </a:t>
            </a:r>
            <a:r>
              <a:rPr lang="ja-JP" altLang="en-US" sz="2000" dirty="0">
                <a:solidFill>
                  <a:schemeClr val="bg1"/>
                </a:solidFill>
                <a:latin typeface="Meiryo UI" panose="020B0604030504040204" pitchFamily="34" charset="-128"/>
                <a:ea typeface="Meiryo UI" panose="020B0604030504040204" pitchFamily="34" charset="-128"/>
              </a:rPr>
              <a:t>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枚入り 無香料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210×125mm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300×200mm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メントール配合で、夏の暑い日でも拭いた瞬間にサッパリする、いつでもひんやりシートはハンディサイズなので、持ち歩き用に最適！名入れができるフラップ部分が大きいのも魅力的です。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A6615F8D-6C87-F497-15FE-BD00FF9C4496}"/>
              </a:ext>
            </a:extLst>
          </p:cNvPr>
          <p:cNvPicPr>
            <a:picLocks noChangeAspect="1"/>
          </p:cNvPicPr>
          <p:nvPr/>
        </p:nvPicPr>
        <p:blipFill>
          <a:blip r:embed="rId5"/>
          <a:stretch>
            <a:fillRect/>
          </a:stretch>
        </p:blipFill>
        <p:spPr>
          <a:xfrm>
            <a:off x="673208" y="1333458"/>
            <a:ext cx="3678455" cy="3678455"/>
          </a:xfrm>
          <a:prstGeom prst="rect">
            <a:avLst/>
          </a:prstGeom>
        </p:spPr>
      </p:pic>
    </p:spTree>
    <p:extLst>
      <p:ext uri="{BB962C8B-B14F-4D97-AF65-F5344CB8AC3E}">
        <p14:creationId xmlns:p14="http://schemas.microsoft.com/office/powerpoint/2010/main" val="375983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22242037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TotalTime>
  <Words>3011</Words>
  <Application>Microsoft Office PowerPoint</Application>
  <PresentationFormat>画面に合わせる (4:3)</PresentationFormat>
  <Paragraphs>444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281</cp:revision>
  <cp:lastPrinted>2021-07-20T08:57:41Z</cp:lastPrinted>
  <dcterms:created xsi:type="dcterms:W3CDTF">2021-06-21T09:41:39Z</dcterms:created>
  <dcterms:modified xsi:type="dcterms:W3CDTF">2024-09-12T08:07:55Z</dcterms:modified>
</cp:coreProperties>
</file>