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926" autoAdjust="0"/>
  </p:normalViewPr>
  <p:slideViewPr>
    <p:cSldViewPr snapToGrid="0" snapToObjects="1">
      <p:cViewPr varScale="1">
        <p:scale>
          <a:sx n="90" d="100"/>
          <a:sy n="90" d="100"/>
        </p:scale>
        <p:origin x="43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イベントポンチョ</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PEVA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着丈約</a:t>
            </a:r>
            <a:r>
              <a:rPr lang="en-US" altLang="ja-JP" sz="900" b="0" i="0" dirty="0">
                <a:solidFill>
                  <a:srgbClr val="333333"/>
                </a:solidFill>
                <a:effectLst/>
                <a:latin typeface="-apple-system"/>
              </a:rPr>
              <a:t>815mm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/190×240mm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身長約</a:t>
            </a:r>
            <a:r>
              <a:rPr lang="en-US" altLang="ja-JP" sz="900" b="0" i="0" dirty="0">
                <a:solidFill>
                  <a:srgbClr val="333333"/>
                </a:solidFill>
                <a:effectLst/>
                <a:latin typeface="-apple-system"/>
              </a:rPr>
              <a:t>150~180cm</a:t>
            </a:r>
            <a:r>
              <a:rPr lang="ja-JP" altLang="en-US" sz="900" b="0" i="0" dirty="0">
                <a:solidFill>
                  <a:srgbClr val="333333"/>
                </a:solidFill>
                <a:effectLst/>
                <a:latin typeface="-apple-system"/>
              </a:rPr>
              <a:t>対応</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野外イベントで配布するのにぴったりなスタンダードなポンチョです。専用のポーチにはオリジナルデザインの名入れプリントが可能な上、持ち歩きにも便利ですので是非ご活用ください。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292830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35141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400051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82797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218614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素材：コットン、ポリエステル、レーヨン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サイズのすっきりシンプルなフラットポーチ。廃棄された生地の切れ端などを再利用した</a:t>
            </a:r>
            <a:r>
              <a:rPr lang="en-US" altLang="ja-JP" sz="1600" dirty="0" err="1"/>
              <a:t>SDgs</a:t>
            </a:r>
            <a:r>
              <a:rPr lang="ja-JP" altLang="en-US" sz="1600" dirty="0"/>
              <a:t>に貢献できるシャンブリック素材を使用しており、地球県境にも優しいアイテムです。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AE22C62-2079-1CDD-7146-2C940B34EF3E}"/>
              </a:ext>
            </a:extLst>
          </p:cNvPr>
          <p:cNvPicPr>
            <a:picLocks noChangeAspect="1"/>
          </p:cNvPicPr>
          <p:nvPr/>
        </p:nvPicPr>
        <p:blipFill>
          <a:blip r:embed="rId5"/>
          <a:stretch>
            <a:fillRect/>
          </a:stretch>
        </p:blipFill>
        <p:spPr>
          <a:xfrm>
            <a:off x="768831" y="1421005"/>
            <a:ext cx="3575050" cy="3575050"/>
          </a:xfrm>
          <a:prstGeom prst="rect">
            <a:avLst/>
          </a:prstGeom>
        </p:spPr>
      </p:pic>
    </p:spTree>
    <p:extLst>
      <p:ext uri="{BB962C8B-B14F-4D97-AF65-F5344CB8AC3E}">
        <p14:creationId xmlns:p14="http://schemas.microsoft.com/office/powerpoint/2010/main" val="352464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116093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422214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書キ込メル保存容器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124×53×124mm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400ml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FBFEDA-CD8F-6C4E-9EA8-50EEB0DAAD55}"/>
              </a:ext>
            </a:extLst>
          </p:cNvPr>
          <p:cNvPicPr>
            <a:picLocks noChangeAspect="1"/>
          </p:cNvPicPr>
          <p:nvPr/>
        </p:nvPicPr>
        <p:blipFill>
          <a:blip r:embed="rId5"/>
          <a:stretch>
            <a:fillRect/>
          </a:stretch>
        </p:blipFill>
        <p:spPr>
          <a:xfrm>
            <a:off x="412213" y="1812479"/>
            <a:ext cx="4262823" cy="3026857"/>
          </a:xfrm>
          <a:prstGeom prst="rect">
            <a:avLst/>
          </a:prstGeom>
        </p:spPr>
      </p:pic>
    </p:spTree>
    <p:extLst>
      <p:ext uri="{BB962C8B-B14F-4D97-AF65-F5344CB8AC3E}">
        <p14:creationId xmlns:p14="http://schemas.microsoft.com/office/powerpoint/2010/main" val="78604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59592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375129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137038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171445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57980B-7F58-3E96-FFEC-4C06A8EF0AFF}"/>
              </a:ext>
            </a:extLst>
          </p:cNvPr>
          <p:cNvPicPr>
            <a:picLocks noChangeAspect="1"/>
          </p:cNvPicPr>
          <p:nvPr/>
        </p:nvPicPr>
        <p:blipFill>
          <a:blip r:embed="rId5"/>
          <a:stretch>
            <a:fillRect/>
          </a:stretch>
        </p:blipFill>
        <p:spPr>
          <a:xfrm>
            <a:off x="670669" y="1358233"/>
            <a:ext cx="3707130" cy="3707130"/>
          </a:xfrm>
          <a:prstGeom prst="rect">
            <a:avLst/>
          </a:prstGeom>
        </p:spPr>
      </p:pic>
    </p:spTree>
    <p:extLst>
      <p:ext uri="{BB962C8B-B14F-4D97-AF65-F5344CB8AC3E}">
        <p14:creationId xmlns:p14="http://schemas.microsoft.com/office/powerpoint/2010/main" val="4156171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4197527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Wood</a:t>
            </a:r>
            <a:r>
              <a:rPr lang="ja-JP" altLang="en-US" sz="2000" dirty="0">
                <a:solidFill>
                  <a:schemeClr val="bg1"/>
                </a:solidFill>
                <a:latin typeface="Meiryo UI" panose="020B0604030504040204" pitchFamily="34" charset="-128"/>
                <a:ea typeface="Meiryo UI" panose="020B0604030504040204" pitchFamily="34" charset="-128"/>
              </a:rPr>
              <a:t>シューホーン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素材：木（樺）</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200×38×11mm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228×60×35mm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比較的コンパクトな</a:t>
            </a:r>
            <a:r>
              <a:rPr lang="en-US" altLang="ja-JP" sz="1600" dirty="0"/>
              <a:t>200×38×11mm</a:t>
            </a:r>
            <a:r>
              <a:rPr lang="ja-JP" altLang="en-US" sz="1600" dirty="0"/>
              <a:t>サイズで持ち歩くのにも便利でシンプルな靴べらです。温かみのある木製で愛着も湧きやすいアイテム。ノベルティ用にも人気です。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FCD5A7F-C8FD-4999-8E9A-B4D9615038A9}"/>
              </a:ext>
            </a:extLst>
          </p:cNvPr>
          <p:cNvPicPr>
            <a:picLocks noChangeAspect="1"/>
          </p:cNvPicPr>
          <p:nvPr/>
        </p:nvPicPr>
        <p:blipFill>
          <a:blip r:embed="rId5"/>
          <a:stretch>
            <a:fillRect/>
          </a:stretch>
        </p:blipFill>
        <p:spPr>
          <a:xfrm>
            <a:off x="681224" y="1376535"/>
            <a:ext cx="3638550" cy="3638550"/>
          </a:xfrm>
          <a:prstGeom prst="rect">
            <a:avLst/>
          </a:prstGeom>
        </p:spPr>
      </p:pic>
    </p:spTree>
    <p:extLst>
      <p:ext uri="{BB962C8B-B14F-4D97-AF65-F5344CB8AC3E}">
        <p14:creationId xmlns:p14="http://schemas.microsoft.com/office/powerpoint/2010/main" val="372451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便利に使える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スタイルティッシュポケット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305×275mm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シーンに合わせて３通りの使い方ができる、便利にマルチに使える変幻自在な収納アイテム。お部屋のリビング・キッチン・クローゼットをはじめ、オフィスやアウトドアでも重宝します。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DD0A654-F3DD-62D4-04E6-0F4C5D433026}"/>
              </a:ext>
            </a:extLst>
          </p:cNvPr>
          <p:cNvPicPr>
            <a:picLocks noChangeAspect="1"/>
          </p:cNvPicPr>
          <p:nvPr/>
        </p:nvPicPr>
        <p:blipFill>
          <a:blip r:embed="rId5"/>
          <a:stretch>
            <a:fillRect/>
          </a:stretch>
        </p:blipFill>
        <p:spPr>
          <a:xfrm>
            <a:off x="689691" y="1366587"/>
            <a:ext cx="3676650" cy="3676650"/>
          </a:xfrm>
          <a:prstGeom prst="rect">
            <a:avLst/>
          </a:prstGeom>
        </p:spPr>
      </p:pic>
    </p:spTree>
    <p:extLst>
      <p:ext uri="{BB962C8B-B14F-4D97-AF65-F5344CB8AC3E}">
        <p14:creationId xmlns:p14="http://schemas.microsoft.com/office/powerpoint/2010/main" val="32783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78010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ワイヤーロック（シルバー・ブラック）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素材：亜鉛合金・ステンレススチール・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40×78×25mm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/45×83×23mm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鍵を持ち歩く必要がなく便利なダイヤル式のワイヤーロック。軽量かつコンパクトサイズなため持ち歩きに適しており、自転車やヘルメットの盗難防止用に最適なアイテムです。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6E1C70A-1792-1679-93B9-D2E30134A94A}"/>
              </a:ext>
            </a:extLst>
          </p:cNvPr>
          <p:cNvPicPr>
            <a:picLocks noChangeAspect="1"/>
          </p:cNvPicPr>
          <p:nvPr/>
        </p:nvPicPr>
        <p:blipFill>
          <a:blip r:embed="rId5"/>
          <a:stretch>
            <a:fillRect/>
          </a:stretch>
        </p:blipFill>
        <p:spPr>
          <a:xfrm>
            <a:off x="703633" y="1395160"/>
            <a:ext cx="3655737" cy="3655737"/>
          </a:xfrm>
          <a:prstGeom prst="rect">
            <a:avLst/>
          </a:prstGeom>
        </p:spPr>
      </p:pic>
    </p:spTree>
    <p:extLst>
      <p:ext uri="{BB962C8B-B14F-4D97-AF65-F5344CB8AC3E}">
        <p14:creationId xmlns:p14="http://schemas.microsoft.com/office/powerpoint/2010/main" val="159148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170×100×70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ja-JP" altLang="en" sz="900">
                <a:latin typeface="Meiryo UI" panose="020B0604030504040204" pitchFamily="34" charset="-128"/>
                <a:ea typeface="Meiryo UI" panose="020B0604030504040204" pitchFamily="34" charset="-128"/>
              </a:rPr>
              <a:t>ＰＰ</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ハリのあるポリエステル素材を使用したシンプルなスクエアポーチです。とてもすっきりとした見た目ですので、オリジナル名入れがよく目立ちます。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ナチュラルとブラックの二色から選択可能。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CE6396F-5966-414F-A9B5-A5C5AC58FC2C}"/>
              </a:ext>
            </a:extLst>
          </p:cNvPr>
          <p:cNvPicPr>
            <a:picLocks noChangeAspect="1"/>
          </p:cNvPicPr>
          <p:nvPr/>
        </p:nvPicPr>
        <p:blipFill>
          <a:blip r:embed="rId5"/>
          <a:stretch>
            <a:fillRect/>
          </a:stretch>
        </p:blipFill>
        <p:spPr>
          <a:xfrm>
            <a:off x="631299" y="1341357"/>
            <a:ext cx="3732623" cy="3695575"/>
          </a:xfrm>
          <a:prstGeom prst="rect">
            <a:avLst/>
          </a:prstGeom>
        </p:spPr>
      </p:pic>
    </p:spTree>
    <p:extLst>
      <p:ext uri="{BB962C8B-B14F-4D97-AF65-F5344CB8AC3E}">
        <p14:creationId xmlns:p14="http://schemas.microsoft.com/office/powerpoint/2010/main" val="217424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充電ケーブルキーホルダー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充電ケーブルを常に持ち歩きたいビジネスマンなどには非常にありがたいキーホルダー型！シンプルな形状でオリジナルの名入れプリントもよく映え、販促用にもおすすめです。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EFD637A-76BB-99C6-2C2D-C15493F506D0}"/>
              </a:ext>
            </a:extLst>
          </p:cNvPr>
          <p:cNvPicPr>
            <a:picLocks noChangeAspect="1"/>
          </p:cNvPicPr>
          <p:nvPr/>
        </p:nvPicPr>
        <p:blipFill>
          <a:blip r:embed="rId5"/>
          <a:stretch>
            <a:fillRect/>
          </a:stretch>
        </p:blipFill>
        <p:spPr>
          <a:xfrm>
            <a:off x="699799" y="1351803"/>
            <a:ext cx="3635618" cy="3635618"/>
          </a:xfrm>
          <a:prstGeom prst="rect">
            <a:avLst/>
          </a:prstGeom>
        </p:spPr>
      </p:pic>
    </p:spTree>
    <p:extLst>
      <p:ext uri="{BB962C8B-B14F-4D97-AF65-F5344CB8AC3E}">
        <p14:creationId xmlns:p14="http://schemas.microsoft.com/office/powerpoint/2010/main" val="295858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F350B1-7990-A395-7D95-503EE3EB2E7B}"/>
              </a:ext>
            </a:extLst>
          </p:cNvPr>
          <p:cNvPicPr>
            <a:picLocks noChangeAspect="1"/>
          </p:cNvPicPr>
          <p:nvPr/>
        </p:nvPicPr>
        <p:blipFill>
          <a:blip r:embed="rId5"/>
          <a:stretch>
            <a:fillRect/>
          </a:stretch>
        </p:blipFill>
        <p:spPr>
          <a:xfrm>
            <a:off x="753402" y="1399162"/>
            <a:ext cx="3560089" cy="3560089"/>
          </a:xfrm>
          <a:prstGeom prst="rect">
            <a:avLst/>
          </a:prstGeom>
        </p:spPr>
      </p:pic>
    </p:spTree>
    <p:extLst>
      <p:ext uri="{BB962C8B-B14F-4D97-AF65-F5344CB8AC3E}">
        <p14:creationId xmlns:p14="http://schemas.microsoft.com/office/powerpoint/2010/main" val="260185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97918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ラスティア・遠赤外線鉱石配合ヘッドリフレッシャー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カラー展開：ピンク、ゴールド</a:t>
            </a:r>
          </a:p>
          <a:p>
            <a:r>
              <a:rPr lang="ja-JP" altLang="en-US" sz="900" dirty="0">
                <a:latin typeface="Meiryo UI" panose="020B0604030504040204" pitchFamily="34" charset="-128"/>
                <a:ea typeface="Meiryo UI" panose="020B0604030504040204" pitchFamily="34" charset="-128"/>
              </a:rPr>
              <a:t>素材：ポリプロピレン、熱可塑性エラストマー、ウレタン樹脂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187×81×30mm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頭皮全体の血行を促進してくれる遠赤外線鉱石配合のヘッドリフレッシャー。その名のとおりお仕事中のリフレッシュや気分転換などに最適。ピンクとゴールドから選択可能です。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5F3A88-05D3-EC23-9C26-12E1D4FD1813}"/>
              </a:ext>
            </a:extLst>
          </p:cNvPr>
          <p:cNvPicPr>
            <a:picLocks noChangeAspect="1"/>
          </p:cNvPicPr>
          <p:nvPr/>
        </p:nvPicPr>
        <p:blipFill>
          <a:blip r:embed="rId5"/>
          <a:stretch>
            <a:fillRect/>
          </a:stretch>
        </p:blipFill>
        <p:spPr>
          <a:xfrm>
            <a:off x="736122" y="1360383"/>
            <a:ext cx="3627038" cy="3627038"/>
          </a:xfrm>
          <a:prstGeom prst="rect">
            <a:avLst/>
          </a:prstGeom>
        </p:spPr>
      </p:pic>
    </p:spTree>
    <p:extLst>
      <p:ext uri="{BB962C8B-B14F-4D97-AF65-F5344CB8AC3E}">
        <p14:creationId xmlns:p14="http://schemas.microsoft.com/office/powerpoint/2010/main" val="352511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エルトラッド・ゴールドミラー付きポーチ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材：ポリエステル、鏡：ガラス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100×160×50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フラップの裏側にミラーがついており、開くだけで手軽にメイクチェックができる上、持ち歩くのにぴったりなサイズ感のポーチ。名入れプリントも可能ですので、オリジナルグッズ用にもおすすめ。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81717F1-6372-7E98-2E73-8A4ED5E651EA}"/>
              </a:ext>
            </a:extLst>
          </p:cNvPr>
          <p:cNvPicPr>
            <a:picLocks noChangeAspect="1"/>
          </p:cNvPicPr>
          <p:nvPr/>
        </p:nvPicPr>
        <p:blipFill>
          <a:blip r:embed="rId5"/>
          <a:stretch>
            <a:fillRect/>
          </a:stretch>
        </p:blipFill>
        <p:spPr>
          <a:xfrm>
            <a:off x="734068" y="1376011"/>
            <a:ext cx="3609353" cy="3609353"/>
          </a:xfrm>
          <a:prstGeom prst="rect">
            <a:avLst/>
          </a:prstGeom>
        </p:spPr>
      </p:pic>
    </p:spTree>
    <p:extLst>
      <p:ext uri="{BB962C8B-B14F-4D97-AF65-F5344CB8AC3E}">
        <p14:creationId xmlns:p14="http://schemas.microsoft.com/office/powerpoint/2010/main" val="182327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179517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128283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コルクストレッチボール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天然草木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コルク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綿・レーヨン・ポリエステル混</a:t>
            </a:r>
          </a:p>
          <a:p>
            <a:r>
              <a:rPr lang="ja-JP" altLang="en-US" sz="900" dirty="0">
                <a:latin typeface="Meiryo UI" panose="020B0604030504040204" pitchFamily="34" charset="-128"/>
                <a:ea typeface="Meiryo UI" panose="020B0604030504040204" pitchFamily="34" charset="-128"/>
              </a:rPr>
              <a:t>サイズ：ストレッチボール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天然素材の為、風合いなどに若干の個体差が生じます。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巾着付きのコルクストレッチボール。コンパクトで軽量なストレッチボールを手で転がしたり、膝裏に挟んだりして気になる部分を手軽にケアできます。美容やスポーツ関連のノベルティに最適です。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209DF0-9979-EA86-C61A-AC9F91196DCB}"/>
              </a:ext>
            </a:extLst>
          </p:cNvPr>
          <p:cNvPicPr>
            <a:picLocks noChangeAspect="1"/>
          </p:cNvPicPr>
          <p:nvPr/>
        </p:nvPicPr>
        <p:blipFill>
          <a:blip r:embed="rId5"/>
          <a:stretch>
            <a:fillRect/>
          </a:stretch>
        </p:blipFill>
        <p:spPr>
          <a:xfrm>
            <a:off x="747767" y="1378686"/>
            <a:ext cx="3552472" cy="3552472"/>
          </a:xfrm>
          <a:prstGeom prst="rect">
            <a:avLst/>
          </a:prstGeom>
        </p:spPr>
      </p:pic>
    </p:spTree>
    <p:extLst>
      <p:ext uri="{BB962C8B-B14F-4D97-AF65-F5344CB8AC3E}">
        <p14:creationId xmlns:p14="http://schemas.microsoft.com/office/powerpoint/2010/main" val="241025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(S)</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120×120×60(mm)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可愛い</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サイズのシンプルなファスナーポーチです。国際フェアトレード認証ラベル付きで地球環境に優しいアイテムのため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CBF900-3AA1-DE83-07C6-CD6450552583}"/>
              </a:ext>
            </a:extLst>
          </p:cNvPr>
          <p:cNvPicPr>
            <a:picLocks noChangeAspect="1"/>
          </p:cNvPicPr>
          <p:nvPr/>
        </p:nvPicPr>
        <p:blipFill>
          <a:blip r:embed="rId5"/>
          <a:stretch>
            <a:fillRect/>
          </a:stretch>
        </p:blipFill>
        <p:spPr>
          <a:xfrm>
            <a:off x="645010" y="1393245"/>
            <a:ext cx="3678656" cy="3678656"/>
          </a:xfrm>
          <a:prstGeom prst="rect">
            <a:avLst/>
          </a:prstGeom>
        </p:spPr>
      </p:pic>
    </p:spTree>
    <p:extLst>
      <p:ext uri="{BB962C8B-B14F-4D97-AF65-F5344CB8AC3E}">
        <p14:creationId xmlns:p14="http://schemas.microsoft.com/office/powerpoint/2010/main" val="2463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49298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見やすいキッチンタイマー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70×53×10mm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,75×54×14mm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LR113</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内臓</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画面が大きく、遠くからでも表示が良く見えるキッチンタイマー。マグネット付きなので冷蔵庫などに貼り付け可能です。名入れをしてキャンペーンの賞品やノベルティとしてご活用ください。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6DD4E3-55FE-0999-5320-3FF2BD5AF476}"/>
              </a:ext>
            </a:extLst>
          </p:cNvPr>
          <p:cNvPicPr>
            <a:picLocks noChangeAspect="1"/>
          </p:cNvPicPr>
          <p:nvPr/>
        </p:nvPicPr>
        <p:blipFill>
          <a:blip r:embed="rId5"/>
          <a:stretch>
            <a:fillRect/>
          </a:stretch>
        </p:blipFill>
        <p:spPr>
          <a:xfrm>
            <a:off x="724119" y="1381507"/>
            <a:ext cx="3605913" cy="3605913"/>
          </a:xfrm>
          <a:prstGeom prst="rect">
            <a:avLst/>
          </a:prstGeom>
        </p:spPr>
      </p:pic>
    </p:spTree>
    <p:extLst>
      <p:ext uri="{BB962C8B-B14F-4D97-AF65-F5344CB8AC3E}">
        <p14:creationId xmlns:p14="http://schemas.microsoft.com/office/powerpoint/2010/main" val="18661524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2717</Words>
  <Application>Microsoft Office PowerPoint</Application>
  <PresentationFormat>画面に合わせる (4:3)</PresentationFormat>
  <Paragraphs>470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937</cp:revision>
  <cp:lastPrinted>2021-07-20T08:57:41Z</cp:lastPrinted>
  <dcterms:created xsi:type="dcterms:W3CDTF">2021-06-21T09:41:39Z</dcterms:created>
  <dcterms:modified xsi:type="dcterms:W3CDTF">2024-09-12T08:30:17Z</dcterms:modified>
</cp:coreProperties>
</file>