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38" y="-3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W170×H150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ファスナーが</a:t>
            </a:r>
            <a:r>
              <a:rPr lang="en-US" altLang="ja-JP" sz="1600" dirty="0"/>
              <a:t>L</a:t>
            </a:r>
            <a:r>
              <a:rPr lang="ja-JP" altLang="en-US" sz="1600" dirty="0"/>
              <a:t>字に開き物の出し入れがしやすい、ストラップ付きのフラットポーチ。アクリルグッズなどの小物類の収納＆持ち運びにピッタリな</a:t>
            </a:r>
            <a:r>
              <a:rPr lang="en-US" altLang="ja-JP" sz="1600" dirty="0"/>
              <a:t>S</a:t>
            </a:r>
            <a:r>
              <a:rPr lang="ja-JP" altLang="en-US" sz="1600" dirty="0"/>
              <a:t>サイズは推し活グッズとしても重宝します。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84AAF6B7-C1AC-D54A-49C1-CDE46B9EE0D1}"/>
              </a:ext>
            </a:extLst>
          </p:cNvPr>
          <p:cNvPicPr>
            <a:picLocks noChangeAspect="1"/>
          </p:cNvPicPr>
          <p:nvPr/>
        </p:nvPicPr>
        <p:blipFill>
          <a:blip r:embed="rId5"/>
          <a:stretch>
            <a:fillRect/>
          </a:stretch>
        </p:blipFill>
        <p:spPr>
          <a:xfrm>
            <a:off x="725839" y="1364565"/>
            <a:ext cx="3651960" cy="365196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オーロラ感じて デザートスプーンペアセット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12.7cm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ステンレス製で、角度によって様々な色に見えるデザートスプーンのペアセットです。柄の部分にオリジナルデザインの名入れも可能なため、販促用やノベルティ用などにもおすすめです。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C352867-1562-F31B-8CD4-746F7F13CC0F}"/>
              </a:ext>
            </a:extLst>
          </p:cNvPr>
          <p:cNvPicPr>
            <a:picLocks noChangeAspect="1"/>
          </p:cNvPicPr>
          <p:nvPr/>
        </p:nvPicPr>
        <p:blipFill>
          <a:blip r:embed="rId5"/>
          <a:stretch>
            <a:fillRect/>
          </a:stretch>
        </p:blipFill>
        <p:spPr>
          <a:xfrm>
            <a:off x="723292" y="1330274"/>
            <a:ext cx="3601679" cy="3601679"/>
          </a:xfrm>
          <a:prstGeom prst="rect">
            <a:avLst/>
          </a:prstGeom>
        </p:spPr>
      </p:pic>
    </p:spTree>
    <p:extLst>
      <p:ext uri="{BB962C8B-B14F-4D97-AF65-F5344CB8AC3E}">
        <p14:creationId xmlns:p14="http://schemas.microsoft.com/office/powerpoint/2010/main" val="63646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1860119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プッシュライト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9.8×9.8×4.7cm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ライト全面がボタンになっており、ワンタッチでオンオフができる非常にシンプルでお年寄りなどには特に使い勝手の良いプッシュライトです。吊り下げフック付きも高ポイント！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112B8BED-F78D-2ECF-E15F-8FFB253DA927}"/>
              </a:ext>
            </a:extLst>
          </p:cNvPr>
          <p:cNvPicPr>
            <a:picLocks noChangeAspect="1"/>
          </p:cNvPicPr>
          <p:nvPr/>
        </p:nvPicPr>
        <p:blipFill>
          <a:blip r:embed="rId5"/>
          <a:stretch>
            <a:fillRect/>
          </a:stretch>
        </p:blipFill>
        <p:spPr>
          <a:xfrm>
            <a:off x="711804" y="1314248"/>
            <a:ext cx="3609661" cy="3609661"/>
          </a:xfrm>
          <a:prstGeom prst="rect">
            <a:avLst/>
          </a:prstGeom>
        </p:spPr>
      </p:pic>
    </p:spTree>
    <p:extLst>
      <p:ext uri="{BB962C8B-B14F-4D97-AF65-F5344CB8AC3E}">
        <p14:creationId xmlns:p14="http://schemas.microsoft.com/office/powerpoint/2010/main" val="1573439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FF290F-05D1-443B-7439-E877BAF73762}"/>
              </a:ext>
            </a:extLst>
          </p:cNvPr>
          <p:cNvPicPr>
            <a:picLocks noChangeAspect="1"/>
          </p:cNvPicPr>
          <p:nvPr/>
        </p:nvPicPr>
        <p:blipFill>
          <a:blip r:embed="rId5"/>
          <a:stretch>
            <a:fillRect/>
          </a:stretch>
        </p:blipFill>
        <p:spPr>
          <a:xfrm>
            <a:off x="761376" y="1407063"/>
            <a:ext cx="3560089" cy="3560089"/>
          </a:xfrm>
          <a:prstGeom prst="rect">
            <a:avLst/>
          </a:prstGeom>
        </p:spPr>
      </p:pic>
    </p:spTree>
    <p:extLst>
      <p:ext uri="{BB962C8B-B14F-4D97-AF65-F5344CB8AC3E}">
        <p14:creationId xmlns:p14="http://schemas.microsoft.com/office/powerpoint/2010/main" val="3458983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シャンブリックキャンバスフラットポーチ</a:t>
            </a:r>
            <a:r>
              <a:rPr lang="en-US" altLang="ja-JP" sz="2000" dirty="0">
                <a:solidFill>
                  <a:schemeClr val="bg1"/>
                </a:solidFill>
                <a:latin typeface="Meiryo UI" panose="020B0604030504040204" pitchFamily="34" charset="-128"/>
                <a:ea typeface="Meiryo UI" panose="020B0604030504040204" pitchFamily="34" charset="-128"/>
              </a:rPr>
              <a:t>(SS)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素材：コットン、ポリエステル、レーヨン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130×130(mm)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SS</a:t>
            </a:r>
            <a:r>
              <a:rPr lang="ja-JP" altLang="en-US" sz="1600" dirty="0"/>
              <a:t>サイズのすっきりシンプルなフラットポーチ。廃棄された生地の切れ端などを再利用したエシカルなシャンブリック素材を使用しており、地球県境にも優しいアイテムです。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DAC7972-4F7B-F61D-BFA4-32E0D0FBBDFA}"/>
              </a:ext>
            </a:extLst>
          </p:cNvPr>
          <p:cNvPicPr>
            <a:picLocks noChangeAspect="1"/>
          </p:cNvPicPr>
          <p:nvPr/>
        </p:nvPicPr>
        <p:blipFill>
          <a:blip r:embed="rId5"/>
          <a:stretch>
            <a:fillRect/>
          </a:stretch>
        </p:blipFill>
        <p:spPr>
          <a:xfrm>
            <a:off x="693086" y="1395914"/>
            <a:ext cx="3617893" cy="3617893"/>
          </a:xfrm>
          <a:prstGeom prst="rect">
            <a:avLst/>
          </a:prstGeom>
        </p:spPr>
      </p:pic>
    </p:spTree>
    <p:extLst>
      <p:ext uri="{BB962C8B-B14F-4D97-AF65-F5344CB8AC3E}">
        <p14:creationId xmlns:p14="http://schemas.microsoft.com/office/powerpoint/2010/main" val="3944969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620×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380×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08319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パームガーデン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角</a:t>
            </a:r>
            <a:r>
              <a:rPr lang="en-US" altLang="ja-JP" sz="900" dirty="0">
                <a:latin typeface="Meiryo UI" panose="020B0604030504040204" pitchFamily="34" charset="-128"/>
                <a:ea typeface="Meiryo UI" panose="020B0604030504040204" pitchFamily="34" charset="-128"/>
              </a:rPr>
              <a:t>×55</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付属品：種、土、説明書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手の平サイズのオシャレでカワイイ角型缶が特徴的な栽培キットです。食べられる植物を中心に</a:t>
            </a:r>
            <a:r>
              <a:rPr lang="en-US" altLang="ja-JP" sz="1600" dirty="0"/>
              <a:t>22</a:t>
            </a:r>
            <a:r>
              <a:rPr lang="ja-JP" altLang="en-US" sz="1600" dirty="0"/>
              <a:t>種類の中からお選びいただけます。缶のラベルはオリジナルプリント可能で販促用にもおすすめ！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79" name="図 78">
            <a:extLst>
              <a:ext uri="{FF2B5EF4-FFF2-40B4-BE49-F238E27FC236}">
                <a16:creationId xmlns:a16="http://schemas.microsoft.com/office/drawing/2014/main" id="{110E11D8-78F5-EB36-44AB-88F310021E60}"/>
              </a:ext>
            </a:extLst>
          </p:cNvPr>
          <p:cNvPicPr>
            <a:picLocks noChangeAspect="1"/>
          </p:cNvPicPr>
          <p:nvPr/>
        </p:nvPicPr>
        <p:blipFill>
          <a:blip r:embed="rId5"/>
          <a:stretch>
            <a:fillRect/>
          </a:stretch>
        </p:blipFill>
        <p:spPr>
          <a:xfrm>
            <a:off x="735484" y="1382664"/>
            <a:ext cx="3573826" cy="3573826"/>
          </a:xfrm>
          <a:prstGeom prst="rect">
            <a:avLst/>
          </a:prstGeom>
        </p:spPr>
      </p:pic>
    </p:spTree>
    <p:extLst>
      <p:ext uri="{BB962C8B-B14F-4D97-AF65-F5344CB8AC3E}">
        <p14:creationId xmlns:p14="http://schemas.microsoft.com/office/powerpoint/2010/main" val="89670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リラックススパバッグ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ナイロン・ポリプロピレン・ポリエステル ファスナー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ナイロン・亜鉛合金</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26(</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15)×10×21.5cm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メッシュ素材で中に入れたものを外からでもひと目でわかるスパバッグです。すっきりとしたシンプルなデザインのためジェンダーレスに使用可能。イベント等での特典用などにもおすすめです。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3DDE0EA-D648-1EB6-5C29-34C19FDAF4BD}"/>
              </a:ext>
            </a:extLst>
          </p:cNvPr>
          <p:cNvPicPr>
            <a:picLocks noChangeAspect="1"/>
          </p:cNvPicPr>
          <p:nvPr/>
        </p:nvPicPr>
        <p:blipFill>
          <a:blip r:embed="rId5"/>
          <a:stretch>
            <a:fillRect/>
          </a:stretch>
        </p:blipFill>
        <p:spPr>
          <a:xfrm>
            <a:off x="705052" y="1411148"/>
            <a:ext cx="3556931" cy="3556931"/>
          </a:xfrm>
          <a:prstGeom prst="rect">
            <a:avLst/>
          </a:prstGeom>
        </p:spPr>
      </p:pic>
    </p:spTree>
    <p:extLst>
      <p:ext uri="{BB962C8B-B14F-4D97-AF65-F5344CB8AC3E}">
        <p14:creationId xmlns:p14="http://schemas.microsoft.com/office/powerpoint/2010/main" val="424750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135×100×60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可愛らしい立体的な形状がポイントのキャンバスポーチです。カラーバリエーションは全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タイプございますのでお好みでお選び下さい。またこちらは</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サイズですが、サイズ違いで</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もございます。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C076D30-243C-D704-2218-EF5A67391A44}"/>
              </a:ext>
            </a:extLst>
          </p:cNvPr>
          <p:cNvPicPr>
            <a:picLocks noChangeAspect="1"/>
          </p:cNvPicPr>
          <p:nvPr/>
        </p:nvPicPr>
        <p:blipFill>
          <a:blip r:embed="rId5"/>
          <a:stretch>
            <a:fillRect/>
          </a:stretch>
        </p:blipFill>
        <p:spPr>
          <a:xfrm>
            <a:off x="707606" y="1397300"/>
            <a:ext cx="3621063" cy="3621063"/>
          </a:xfrm>
          <a:prstGeom prst="rect">
            <a:avLst/>
          </a:prstGeom>
        </p:spPr>
      </p:pic>
    </p:spTree>
    <p:extLst>
      <p:ext uri="{BB962C8B-B14F-4D97-AF65-F5344CB8AC3E}">
        <p14:creationId xmlns:p14="http://schemas.microsoft.com/office/powerpoint/2010/main" val="3758675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944D002-339C-514B-AE17-C7630B813859}"/>
              </a:ext>
            </a:extLst>
          </p:cNvPr>
          <p:cNvPicPr>
            <a:picLocks noChangeAspect="1"/>
          </p:cNvPicPr>
          <p:nvPr/>
        </p:nvPicPr>
        <p:blipFill>
          <a:blip r:embed="rId3"/>
          <a:stretch>
            <a:fillRect/>
          </a:stretch>
        </p:blipFill>
        <p:spPr>
          <a:xfrm>
            <a:off x="543583" y="1322225"/>
            <a:ext cx="3954650" cy="3809525"/>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コットンバッグ</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400×420×120mm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能：エコマーク認定第</a:t>
            </a:r>
            <a:r>
              <a:rPr lang="en-US" altLang="ja-JP" sz="900" dirty="0">
                <a:latin typeface="Meiryo UI" panose="020B0604030504040204" pitchFamily="34" charset="-128"/>
                <a:ea typeface="Meiryo UI" panose="020B0604030504040204" pitchFamily="34" charset="-128"/>
              </a:rPr>
              <a:t>03104139</a:t>
            </a:r>
            <a:r>
              <a:rPr lang="ja-JP" altLang="en-US" sz="900">
                <a:latin typeface="Meiryo UI" panose="020B0604030504040204" pitchFamily="34" charset="-128"/>
                <a:ea typeface="Meiryo UI" panose="020B0604030504040204" pitchFamily="34" charset="-128"/>
              </a:rPr>
              <a:t>号取得</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ナチュラル</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考：レッド・ネイビー・ナチュラル・ブラック・ライトブルー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様々なイベントやキャンペーンのノベルティグッズ、ショップのオリジナルアイテム、ショッパー等、あらゆるシーンで利用されるシンプルなコットンバッグ。こちらは大容量な</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73526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220×220×110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20×320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875B745-41D3-E7F4-9F9D-C8D99D2B8CF1}"/>
              </a:ext>
            </a:extLst>
          </p:cNvPr>
          <p:cNvPicPr>
            <a:picLocks noChangeAspect="1"/>
          </p:cNvPicPr>
          <p:nvPr/>
        </p:nvPicPr>
        <p:blipFill>
          <a:blip r:embed="rId5"/>
          <a:stretch>
            <a:fillRect/>
          </a:stretch>
        </p:blipFill>
        <p:spPr>
          <a:xfrm>
            <a:off x="747767" y="1360034"/>
            <a:ext cx="3558540" cy="3558540"/>
          </a:xfrm>
          <a:prstGeom prst="rect">
            <a:avLst/>
          </a:prstGeom>
        </p:spPr>
      </p:pic>
    </p:spTree>
    <p:extLst>
      <p:ext uri="{BB962C8B-B14F-4D97-AF65-F5344CB8AC3E}">
        <p14:creationId xmlns:p14="http://schemas.microsoft.com/office/powerpoint/2010/main" val="388601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再生</a:t>
            </a:r>
            <a:r>
              <a:rPr lang="en-US" altLang="ja-JP" sz="2000" dirty="0">
                <a:solidFill>
                  <a:schemeClr val="bg1"/>
                </a:solidFill>
                <a:latin typeface="Meiryo UI" panose="020B0604030504040204" pitchFamily="34" charset="-128"/>
                <a:ea typeface="Meiryo UI" panose="020B0604030504040204" pitchFamily="34" charset="-128"/>
              </a:rPr>
              <a:t>PET A4</a:t>
            </a:r>
            <a:r>
              <a:rPr lang="ja-JP" altLang="en-US" sz="2000" dirty="0">
                <a:solidFill>
                  <a:schemeClr val="bg1"/>
                </a:solidFill>
                <a:latin typeface="Meiryo UI" panose="020B0604030504040204" pitchFamily="34" charset="-128"/>
                <a:ea typeface="Meiryo UI" panose="020B0604030504040204" pitchFamily="34" charset="-128"/>
              </a:rPr>
              <a:t>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/295×235mm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φ45×85mm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A4</a:t>
            </a:r>
            <a:r>
              <a:rPr lang="ja-JP" altLang="en-US" sz="1600" dirty="0"/>
              <a:t>サイズのノートやファイルが綺麗に収まるトートバッグ。回収されたペットボトルなどを原料した再生</a:t>
            </a:r>
            <a:r>
              <a:rPr lang="en-US" altLang="ja-JP" sz="1600" dirty="0"/>
              <a:t>PET</a:t>
            </a:r>
            <a:r>
              <a:rPr lang="ja-JP" altLang="en-US" sz="1600" dirty="0"/>
              <a:t>素材を使用しているため地球環境に優しく</a:t>
            </a:r>
            <a:r>
              <a:rPr lang="en-US" altLang="ja-JP" sz="1600" dirty="0"/>
              <a:t>SDGs</a:t>
            </a:r>
            <a:r>
              <a:rPr lang="ja-JP" altLang="en-US" sz="1600" dirty="0"/>
              <a:t>に貢献できるアイテムです。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8D0435A8-EE2E-C784-FC34-7EB4FD6F47D3}"/>
              </a:ext>
            </a:extLst>
          </p:cNvPr>
          <p:cNvPicPr>
            <a:picLocks noChangeAspect="1"/>
          </p:cNvPicPr>
          <p:nvPr/>
        </p:nvPicPr>
        <p:blipFill>
          <a:blip r:embed="rId5"/>
          <a:stretch>
            <a:fillRect/>
          </a:stretch>
        </p:blipFill>
        <p:spPr>
          <a:xfrm>
            <a:off x="724119" y="1381930"/>
            <a:ext cx="3592790" cy="3592790"/>
          </a:xfrm>
          <a:prstGeom prst="rect">
            <a:avLst/>
          </a:prstGeom>
        </p:spPr>
      </p:pic>
    </p:spTree>
    <p:extLst>
      <p:ext uri="{BB962C8B-B14F-4D97-AF65-F5344CB8AC3E}">
        <p14:creationId xmlns:p14="http://schemas.microsoft.com/office/powerpoint/2010/main" val="1066768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DE61E8-49E3-093F-9A0C-C0A8933A95A7}"/>
              </a:ext>
            </a:extLst>
          </p:cNvPr>
          <p:cNvPicPr>
            <a:picLocks noChangeAspect="1"/>
          </p:cNvPicPr>
          <p:nvPr/>
        </p:nvPicPr>
        <p:blipFill>
          <a:blip r:embed="rId5"/>
          <a:stretch>
            <a:fillRect/>
          </a:stretch>
        </p:blipFill>
        <p:spPr>
          <a:xfrm>
            <a:off x="709736" y="1427510"/>
            <a:ext cx="3560089" cy="3560089"/>
          </a:xfrm>
          <a:prstGeom prst="rect">
            <a:avLst/>
          </a:prstGeom>
        </p:spPr>
      </p:pic>
    </p:spTree>
    <p:extLst>
      <p:ext uri="{BB962C8B-B14F-4D97-AF65-F5344CB8AC3E}">
        <p14:creationId xmlns:p14="http://schemas.microsoft.com/office/powerpoint/2010/main" val="3474035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ザ・タンブラー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コーヒーグラウンド配合</a:t>
            </a:r>
            <a:r>
              <a:rPr lang="en-US" altLang="ja-JP" sz="2000" dirty="0">
                <a:solidFill>
                  <a:schemeClr val="bg1"/>
                </a:solidFill>
                <a:latin typeface="Meiryo UI" panose="020B0604030504040204" pitchFamily="34" charset="-128"/>
                <a:ea typeface="Meiryo UI" panose="020B0604030504040204" pitchFamily="34" charset="-128"/>
              </a:rPr>
              <a:t>)#sustainable</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本体・フタ／ポリプロピレン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コーヒーかす配合</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パッキン／熱可塑性エラストマー</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直径</a:t>
            </a:r>
            <a:r>
              <a:rPr lang="en-US" altLang="ja-JP" sz="900" dirty="0">
                <a:latin typeface="Meiryo UI" panose="020B0604030504040204" pitchFamily="34" charset="-128"/>
                <a:ea typeface="Meiryo UI" panose="020B0604030504040204" pitchFamily="34" charset="-128"/>
              </a:rPr>
              <a:t>8.5cm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15.5cm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重   量 </a:t>
            </a:r>
            <a:r>
              <a:rPr lang="en-US" altLang="ja-JP" sz="900" dirty="0">
                <a:latin typeface="Meiryo UI" panose="020B0604030504040204" pitchFamily="34" charset="-128"/>
                <a:ea typeface="Meiryo UI" panose="020B0604030504040204" pitchFamily="34" charset="-128"/>
              </a:rPr>
              <a:t>: 99g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廃棄されるはずのコーヒーの豆かすを素材として作られた、環境にも優しいシンプルなタンブラーです。イベントやキャンペーンのノベルティ用、特典用などにもおすすめです。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a:extLst>
              <a:ext uri="{FF2B5EF4-FFF2-40B4-BE49-F238E27FC236}">
                <a16:creationId xmlns:a16="http://schemas.microsoft.com/office/drawing/2014/main" id="{1A1B7B75-8179-69CB-396C-F4767AD9B7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933" y="1383008"/>
            <a:ext cx="3652837" cy="365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315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クッションマウスパッド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195×226×15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プリント面が広いため、オリジナルのノベルティグッズとして使用すれば効果的に</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できるマウスパッドです。クッション付きのため疲れにくい点もポイントです。是非ご活用ください。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24E2EF0F-9A0B-2D45-836D-371269CD477D}"/>
              </a:ext>
            </a:extLst>
          </p:cNvPr>
          <p:cNvPicPr>
            <a:picLocks noChangeAspect="1"/>
          </p:cNvPicPr>
          <p:nvPr/>
        </p:nvPicPr>
        <p:blipFill>
          <a:blip r:embed="rId5"/>
          <a:stretch>
            <a:fillRect/>
          </a:stretch>
        </p:blipFill>
        <p:spPr>
          <a:xfrm>
            <a:off x="624680" y="1612129"/>
            <a:ext cx="3753119" cy="3154407"/>
          </a:xfrm>
          <a:prstGeom prst="rect">
            <a:avLst/>
          </a:prstGeom>
        </p:spPr>
      </p:pic>
    </p:spTree>
    <p:extLst>
      <p:ext uri="{BB962C8B-B14F-4D97-AF65-F5344CB8AC3E}">
        <p14:creationId xmlns:p14="http://schemas.microsoft.com/office/powerpoint/2010/main" val="902531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マグネットケース付はさみ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カラー展開：ブルー・グリーン（色指定不可）</a:t>
            </a:r>
          </a:p>
          <a:p>
            <a:r>
              <a:rPr lang="ja-JP" altLang="en-US" sz="1000" dirty="0">
                <a:latin typeface="Meiryo UI" panose="020B0604030504040204" pitchFamily="34" charset="-128"/>
                <a:ea typeface="Meiryo UI" panose="020B0604030504040204" pitchFamily="34" charset="-128"/>
              </a:rPr>
              <a:t>素材：ステンレス・ポリプロピレン</a:t>
            </a:r>
          </a:p>
          <a:p>
            <a:r>
              <a:rPr lang="ja-JP" altLang="en-US" sz="1000" dirty="0">
                <a:latin typeface="Meiryo UI" panose="020B0604030504040204" pitchFamily="34" charset="-128"/>
                <a:ea typeface="Meiryo UI" panose="020B0604030504040204" pitchFamily="34" charset="-128"/>
              </a:rPr>
              <a:t>サイズ：はさみ：全長</a:t>
            </a:r>
            <a:r>
              <a:rPr lang="en-US" altLang="ja-JP" sz="1000" dirty="0">
                <a:latin typeface="Meiryo UI" panose="020B0604030504040204" pitchFamily="34" charset="-128"/>
                <a:ea typeface="Meiryo UI" panose="020B0604030504040204" pitchFamily="34" charset="-128"/>
              </a:rPr>
              <a:t>200</a:t>
            </a:r>
            <a:r>
              <a:rPr lang="ja-JP" altLang="en-US" sz="1000" dirty="0">
                <a:latin typeface="Meiryo UI" panose="020B0604030504040204" pitchFamily="34" charset="-128"/>
                <a:ea typeface="Meiryo UI" panose="020B0604030504040204" pitchFamily="34" charset="-128"/>
              </a:rPr>
              <a:t>ｍｍ・ケース：</a:t>
            </a:r>
            <a:r>
              <a:rPr lang="en-US" altLang="ja-JP" sz="1000" dirty="0">
                <a:latin typeface="Meiryo UI" panose="020B0604030504040204" pitchFamily="34" charset="-128"/>
                <a:ea typeface="Meiryo UI" panose="020B0604030504040204" pitchFamily="34" charset="-128"/>
              </a:rPr>
              <a:t>88×20×192</a:t>
            </a:r>
            <a:r>
              <a:rPr lang="ja-JP" altLang="en-US" sz="1000" dirty="0">
                <a:latin typeface="Meiryo UI" panose="020B0604030504040204" pitchFamily="34" charset="-128"/>
                <a:ea typeface="Meiryo UI" panose="020B0604030504040204" pitchFamily="34" charset="-128"/>
              </a:rPr>
              <a:t>ｍｍ</a:t>
            </a:r>
          </a:p>
          <a:p>
            <a:r>
              <a:rPr lang="ja-JP" altLang="en-US" sz="1000" dirty="0">
                <a:latin typeface="Meiryo UI" panose="020B0604030504040204" pitchFamily="34" charset="-128"/>
                <a:ea typeface="Meiryo UI" panose="020B0604030504040204" pitchFamily="34" charset="-128"/>
              </a:rPr>
              <a:t>包装：化粧箱入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マグネットケース付きのはさみは、瓶の栓抜き・ペットボトルオープナー・くるみ割りなどの機能も備えています。冷蔵庫の扉などに貼っておけば、使いたい時に直ぐ取り出せてとても便利です。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716A142-3BAD-606C-945D-BA7CCCF4D340}"/>
              </a:ext>
            </a:extLst>
          </p:cNvPr>
          <p:cNvPicPr>
            <a:picLocks noChangeAspect="1"/>
          </p:cNvPicPr>
          <p:nvPr/>
        </p:nvPicPr>
        <p:blipFill>
          <a:blip r:embed="rId5"/>
          <a:stretch>
            <a:fillRect/>
          </a:stretch>
        </p:blipFill>
        <p:spPr>
          <a:xfrm>
            <a:off x="700051" y="1378512"/>
            <a:ext cx="3676650" cy="3676650"/>
          </a:xfrm>
          <a:prstGeom prst="rect">
            <a:avLst/>
          </a:prstGeom>
        </p:spPr>
      </p:pic>
    </p:spTree>
    <p:extLst>
      <p:ext uri="{BB962C8B-B14F-4D97-AF65-F5344CB8AC3E}">
        <p14:creationId xmlns:p14="http://schemas.microsoft.com/office/powerpoint/2010/main" val="2834416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3714463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シンプルカラー ラージブランケット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カラー展開：グリーン・ブルー・レッド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800×1100mm</a:t>
            </a:r>
          </a:p>
          <a:p>
            <a:r>
              <a:rPr lang="ja-JP" altLang="en-US" sz="900" dirty="0">
                <a:latin typeface="Meiryo UI" panose="020B0604030504040204" pitchFamily="34" charset="-128"/>
                <a:ea typeface="Meiryo UI" panose="020B0604030504040204" pitchFamily="34" charset="-128"/>
              </a:rPr>
              <a:t>包装：包装袋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ライズサイズのためしっかりと体を保温してくれるブランケットです。オフィスでも自宅でも、ジェンダーレスで使える無地タイプ。秋冬シーズンのノベルティ用にも人気があります。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3" name="図 82">
            <a:extLst>
              <a:ext uri="{FF2B5EF4-FFF2-40B4-BE49-F238E27FC236}">
                <a16:creationId xmlns:a16="http://schemas.microsoft.com/office/drawing/2014/main" id="{5E2A5E5E-BAE2-27DD-8FE2-5D1439E80AFD}"/>
              </a:ext>
            </a:extLst>
          </p:cNvPr>
          <p:cNvPicPr>
            <a:picLocks noChangeAspect="1"/>
          </p:cNvPicPr>
          <p:nvPr/>
        </p:nvPicPr>
        <p:blipFill>
          <a:blip r:embed="rId5"/>
          <a:stretch>
            <a:fillRect/>
          </a:stretch>
        </p:blipFill>
        <p:spPr>
          <a:xfrm>
            <a:off x="736490" y="1397773"/>
            <a:ext cx="3637304" cy="3637304"/>
          </a:xfrm>
          <a:prstGeom prst="rect">
            <a:avLst/>
          </a:prstGeom>
        </p:spPr>
      </p:pic>
    </p:spTree>
    <p:extLst>
      <p:ext uri="{BB962C8B-B14F-4D97-AF65-F5344CB8AC3E}">
        <p14:creationId xmlns:p14="http://schemas.microsoft.com/office/powerpoint/2010/main" val="3622657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ハイパワーライト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77×45×25mm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88×51×36mm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ハイ、ロー、点滅の</a:t>
            </a:r>
            <a:r>
              <a:rPr lang="en-US" altLang="ja-JP" sz="1600" dirty="0"/>
              <a:t>3WAY</a:t>
            </a:r>
            <a:r>
              <a:rPr lang="ja-JP" altLang="en-US" sz="1600" dirty="0"/>
              <a:t>をシーンに合わせて使い分けられる便利なライトです。カラビナ付きのためバッグなどに取り付けることもでき、ノベルティ用などにもおすすめです。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420751F-F3A1-69C0-2A76-D2F7B10835F5}"/>
              </a:ext>
            </a:extLst>
          </p:cNvPr>
          <p:cNvPicPr>
            <a:picLocks noChangeAspect="1"/>
          </p:cNvPicPr>
          <p:nvPr/>
        </p:nvPicPr>
        <p:blipFill>
          <a:blip r:embed="rId5"/>
          <a:stretch>
            <a:fillRect/>
          </a:stretch>
        </p:blipFill>
        <p:spPr>
          <a:xfrm>
            <a:off x="770972" y="1422543"/>
            <a:ext cx="3560089" cy="3560089"/>
          </a:xfrm>
          <a:prstGeom prst="rect">
            <a:avLst/>
          </a:prstGeom>
        </p:spPr>
      </p:pic>
    </p:spTree>
    <p:extLst>
      <p:ext uri="{BB962C8B-B14F-4D97-AF65-F5344CB8AC3E}">
        <p14:creationId xmlns:p14="http://schemas.microsoft.com/office/powerpoint/2010/main" val="236458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ベシカ・</a:t>
            </a:r>
            <a:r>
              <a:rPr lang="en-US" altLang="ja-JP" sz="2000" dirty="0">
                <a:solidFill>
                  <a:schemeClr val="bg1"/>
                </a:solidFill>
                <a:latin typeface="Meiryo UI" panose="020B0604030504040204" pitchFamily="34" charset="-128"/>
                <a:ea typeface="Meiryo UI" panose="020B0604030504040204" pitchFamily="34" charset="-128"/>
              </a:rPr>
              <a:t>5in1</a:t>
            </a:r>
            <a:r>
              <a:rPr lang="ja-JP" altLang="en-US" sz="2000" dirty="0">
                <a:solidFill>
                  <a:schemeClr val="bg1"/>
                </a:solidFill>
                <a:latin typeface="Meiryo UI" panose="020B0604030504040204" pitchFamily="34" charset="-128"/>
                <a:ea typeface="Meiryo UI" panose="020B0604030504040204" pitchFamily="34" charset="-128"/>
              </a:rPr>
              <a:t>ピーラー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素材：ポリプロピレン、ステンレス鋼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160×85×25mm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90×165×30mm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皮むき、千切り、芽取り、皮切りがこれひとつで全部できちゃう、とっても便利なピーラーです。お料理系のイベントやキャンペーンの特典用、景品用などにもおすすめのアイテムです。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E291006-80BF-7F34-EBD8-251BD004C7E5}"/>
              </a:ext>
            </a:extLst>
          </p:cNvPr>
          <p:cNvPicPr>
            <a:picLocks noChangeAspect="1"/>
          </p:cNvPicPr>
          <p:nvPr/>
        </p:nvPicPr>
        <p:blipFill>
          <a:blip r:embed="rId5"/>
          <a:stretch>
            <a:fillRect/>
          </a:stretch>
        </p:blipFill>
        <p:spPr>
          <a:xfrm>
            <a:off x="738534" y="1411148"/>
            <a:ext cx="3560089" cy="3560089"/>
          </a:xfrm>
          <a:prstGeom prst="rect">
            <a:avLst/>
          </a:prstGeom>
        </p:spPr>
      </p:pic>
    </p:spTree>
    <p:extLst>
      <p:ext uri="{BB962C8B-B14F-4D97-AF65-F5344CB8AC3E}">
        <p14:creationId xmlns:p14="http://schemas.microsoft.com/office/powerpoint/2010/main" val="1890690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ライトキャンバスティッシュポーチ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130×100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ティッシュが取り出しやすいようしなやかなキャンバス素材を使用した、ポケットティッシュケース付きポーチです。カラーバリエーションは全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6F3B6A2A-D451-8646-9866-B0736B6A93FC}"/>
              </a:ext>
            </a:extLst>
          </p:cNvPr>
          <p:cNvPicPr>
            <a:picLocks noChangeAspect="1"/>
          </p:cNvPicPr>
          <p:nvPr/>
        </p:nvPicPr>
        <p:blipFill>
          <a:blip r:embed="rId5"/>
          <a:stretch>
            <a:fillRect/>
          </a:stretch>
        </p:blipFill>
        <p:spPr>
          <a:xfrm>
            <a:off x="741790" y="1427258"/>
            <a:ext cx="3617580" cy="3501172"/>
          </a:xfrm>
          <a:prstGeom prst="rect">
            <a:avLst/>
          </a:prstGeom>
        </p:spPr>
      </p:pic>
    </p:spTree>
    <p:extLst>
      <p:ext uri="{BB962C8B-B14F-4D97-AF65-F5344CB8AC3E}">
        <p14:creationId xmlns:p14="http://schemas.microsoft.com/office/powerpoint/2010/main" val="172645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C7E0934-AEAD-B74B-9880-26A39A9AE1A3}"/>
              </a:ext>
            </a:extLst>
          </p:cNvPr>
          <p:cNvPicPr>
            <a:picLocks noChangeAspect="1"/>
          </p:cNvPicPr>
          <p:nvPr/>
        </p:nvPicPr>
        <p:blipFill>
          <a:blip r:embed="rId3"/>
          <a:stretch>
            <a:fillRect/>
          </a:stretch>
        </p:blipFill>
        <p:spPr>
          <a:xfrm>
            <a:off x="596591" y="1450760"/>
            <a:ext cx="3952915" cy="373582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厚手コットンガゼット巾着トート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310×350×80mm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厚手のコットン素材を使用し中身が透けにくく、かつ耐久性に優れた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サイズバッグです。巾着型は見た目も可愛らしく、また口が絞れることで上からも中身が見えない点も高ポイント。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518815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カップ付シェイカーボトル</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PE</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φ94×220mm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包装袋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容量</a:t>
            </a:r>
            <a:r>
              <a:rPr lang="en-US" altLang="ja-JP" sz="900" spc="200" dirty="0">
                <a:latin typeface="Meiryo UI" panose="020B0604030504040204" pitchFamily="34" charset="-128"/>
                <a:ea typeface="Meiryo UI" panose="020B0604030504040204" pitchFamily="34" charset="-128"/>
              </a:rPr>
              <a:t>/500ml</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目盛り付きが便利な</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サイズのシェイカーボトル。粉末飲料などを分けて入れられる収納カップや、直飲みしやすい飲み口付きキャップが便利！特典用や景品用などにも人気です。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35A6BAF6-9072-F564-9E5E-F7937143CCC0}"/>
              </a:ext>
            </a:extLst>
          </p:cNvPr>
          <p:cNvPicPr>
            <a:picLocks noChangeAspect="1"/>
          </p:cNvPicPr>
          <p:nvPr/>
        </p:nvPicPr>
        <p:blipFill>
          <a:blip r:embed="rId5"/>
          <a:stretch>
            <a:fillRect/>
          </a:stretch>
        </p:blipFill>
        <p:spPr>
          <a:xfrm>
            <a:off x="711663" y="1438447"/>
            <a:ext cx="3533601" cy="3533601"/>
          </a:xfrm>
          <a:prstGeom prst="rect">
            <a:avLst/>
          </a:prstGeom>
        </p:spPr>
      </p:pic>
    </p:spTree>
    <p:extLst>
      <p:ext uri="{BB962C8B-B14F-4D97-AF65-F5344CB8AC3E}">
        <p14:creationId xmlns:p14="http://schemas.microsoft.com/office/powerpoint/2010/main" val="1035792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コンパクトフォームクッションシート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XPE</a:t>
            </a:r>
            <a:r>
              <a:rPr lang="ja-JP" altLang="en-US" sz="900" b="0" i="0" dirty="0">
                <a:solidFill>
                  <a:srgbClr val="333333"/>
                </a:solidFill>
                <a:effectLst/>
                <a:latin typeface="-apple-system"/>
              </a:rPr>
              <a:t>・ポリエステル</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:330×270×5mm</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:125×145×45mm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コンパクトに折り畳めて持ち運びにもとっても便利なため、スポーツ観戦やレジャーなどで大変役立つクッションシートです。オリジナル名入れも可能ですので、ノベルティグッズなどにもおすすめ。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20988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キャニスタージッパーバッグ</a:t>
            </a:r>
            <a:r>
              <a:rPr lang="en-US" altLang="ja-JP" sz="2000" dirty="0">
                <a:solidFill>
                  <a:schemeClr val="bg1"/>
                </a:solidFill>
                <a:latin typeface="Meiryo UI" panose="020B0604030504040204" pitchFamily="34" charset="-128"/>
                <a:ea typeface="Meiryo UI" panose="020B0604030504040204" pitchFamily="34" charset="-128"/>
              </a:rPr>
              <a:t>(L5</a:t>
            </a:r>
            <a:r>
              <a:rPr lang="ja-JP" altLang="en-US" sz="2000" dirty="0">
                <a:solidFill>
                  <a:schemeClr val="bg1"/>
                </a:solidFill>
                <a:latin typeface="Meiryo UI" panose="020B0604030504040204" pitchFamily="34" charset="-128"/>
                <a:ea typeface="Meiryo UI" panose="020B0604030504040204" pitchFamily="34" charset="-128"/>
              </a:rPr>
              <a:t>枚セット</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215×145×70mm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L5</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キャニスターのプリントがとっても可愛らしい上、小物入れとしても便利に活用できるジッパーバッグの</a:t>
            </a:r>
            <a:r>
              <a:rPr lang="en-US" altLang="ja-JP" sz="1600" b="0" i="0" dirty="0">
                <a:solidFill>
                  <a:srgbClr val="333333"/>
                </a:solidFill>
                <a:effectLst/>
                <a:latin typeface="-apple-system"/>
              </a:rPr>
              <a:t>L5</a:t>
            </a:r>
            <a:r>
              <a:rPr lang="ja-JP" altLang="en-US" sz="1600" b="0" i="0" dirty="0">
                <a:solidFill>
                  <a:srgbClr val="333333"/>
                </a:solidFill>
                <a:effectLst/>
                <a:latin typeface="-apple-system"/>
              </a:rPr>
              <a:t>枚セット。名入れプリントも可能なアイテムですので、ノベルティ用などにもおすすめ。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99136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キャンバスシェルポーチ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210×150×80mm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メイク道具入れなどにぴったりの、手頃なサイズ感シェルポーチです。キャンバス素材のためナチャラルな風合いもポイント。カラーバリエーションは全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色ですのでお好みでお選びください。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5E905200-41D5-A4A5-7BAF-28E6698631E2}"/>
              </a:ext>
            </a:extLst>
          </p:cNvPr>
          <p:cNvPicPr>
            <a:picLocks noChangeAspect="1"/>
          </p:cNvPicPr>
          <p:nvPr/>
        </p:nvPicPr>
        <p:blipFill>
          <a:blip r:embed="rId5"/>
          <a:stretch>
            <a:fillRect/>
          </a:stretch>
        </p:blipFill>
        <p:spPr>
          <a:xfrm>
            <a:off x="681936" y="1403783"/>
            <a:ext cx="3615690" cy="3615690"/>
          </a:xfrm>
          <a:prstGeom prst="rect">
            <a:avLst/>
          </a:prstGeom>
        </p:spPr>
      </p:pic>
    </p:spTree>
    <p:extLst>
      <p:ext uri="{BB962C8B-B14F-4D97-AF65-F5344CB8AC3E}">
        <p14:creationId xmlns:p14="http://schemas.microsoft.com/office/powerpoint/2010/main" val="12975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12" name="図 11">
            <a:extLst>
              <a:ext uri="{FF2B5EF4-FFF2-40B4-BE49-F238E27FC236}">
                <a16:creationId xmlns:a16="http://schemas.microsoft.com/office/drawing/2014/main" id="{AD8D0C3A-BBB0-2EB9-207E-1C5F84D73286}"/>
              </a:ext>
            </a:extLst>
          </p:cNvPr>
          <p:cNvPicPr>
            <a:picLocks noChangeAspect="1"/>
          </p:cNvPicPr>
          <p:nvPr/>
        </p:nvPicPr>
        <p:blipFill>
          <a:blip r:embed="rId5"/>
          <a:stretch>
            <a:fillRect/>
          </a:stretch>
        </p:blipFill>
        <p:spPr>
          <a:xfrm>
            <a:off x="718039" y="1319759"/>
            <a:ext cx="3718560" cy="3718560"/>
          </a:xfrm>
          <a:prstGeom prst="rect">
            <a:avLst/>
          </a:prstGeom>
        </p:spPr>
      </p:pic>
    </p:spTree>
    <p:extLst>
      <p:ext uri="{BB962C8B-B14F-4D97-AF65-F5344CB8AC3E}">
        <p14:creationId xmlns:p14="http://schemas.microsoft.com/office/powerpoint/2010/main" val="2309733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a:t>
            </a:r>
            <a:r>
              <a:rPr lang="en-US" altLang="ja-JP" sz="2000" dirty="0">
                <a:solidFill>
                  <a:schemeClr val="bg1"/>
                </a:solidFill>
                <a:latin typeface="Meiryo UI" panose="020B0604030504040204" pitchFamily="34" charset="-128"/>
                <a:ea typeface="Meiryo UI" panose="020B0604030504040204" pitchFamily="34" charset="-128"/>
              </a:rPr>
              <a:t>2</a:t>
            </a:r>
            <a:r>
              <a:rPr lang="en" altLang="ja-JP" sz="2000" dirty="0">
                <a:solidFill>
                  <a:schemeClr val="bg1"/>
                </a:solidFill>
                <a:latin typeface="Meiryo UI" panose="020B0604030504040204" pitchFamily="34" charset="-128"/>
                <a:ea typeface="Meiryo UI" panose="020B0604030504040204" pitchFamily="34" charset="-128"/>
              </a:rPr>
              <a:t>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外側は名入れプリントが綺麗なスムース素材、内側は柔らかい肌触りで暖かさを感じるフリース素材を使ったネックウォーマー。コードを絞ると帽子としても利用できて、大変便利です。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BC1305-55D7-4F6F-36B2-45C8E24010AD}"/>
              </a:ext>
            </a:extLst>
          </p:cNvPr>
          <p:cNvPicPr>
            <a:picLocks noChangeAspect="1"/>
          </p:cNvPicPr>
          <p:nvPr/>
        </p:nvPicPr>
        <p:blipFill>
          <a:blip r:embed="rId5"/>
          <a:stretch>
            <a:fillRect/>
          </a:stretch>
        </p:blipFill>
        <p:spPr>
          <a:xfrm>
            <a:off x="709736" y="1400512"/>
            <a:ext cx="3560089" cy="3560089"/>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9LED</a:t>
            </a:r>
            <a:r>
              <a:rPr lang="ja-JP" altLang="en-US" sz="2000" dirty="0">
                <a:solidFill>
                  <a:schemeClr val="bg1"/>
                </a:solidFill>
                <a:latin typeface="Meiryo UI" panose="020B0604030504040204" pitchFamily="34" charset="-128"/>
                <a:ea typeface="Meiryo UI" panose="020B0604030504040204" pitchFamily="34" charset="-128"/>
              </a:rPr>
              <a:t>ライトセット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Φ27×90mm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,110×135×35mm</a:t>
            </a:r>
          </a:p>
          <a:p>
            <a:r>
              <a:rPr lang="ja-JP" altLang="en-US" sz="900" dirty="0">
                <a:latin typeface="Meiryo UI" panose="020B0604030504040204" pitchFamily="34" charset="-128"/>
                <a:ea typeface="Meiryo UI" panose="020B0604030504040204" pitchFamily="34" charset="-128"/>
              </a:rPr>
              <a:t>備考：単四電池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添付</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贈答品に最適な化粧箱入りの防災</a:t>
            </a:r>
            <a:r>
              <a:rPr lang="en-US" altLang="ja-JP" sz="1600" dirty="0"/>
              <a:t>9LED</a:t>
            </a:r>
            <a:r>
              <a:rPr lang="ja-JP" altLang="en-US" sz="1600" dirty="0"/>
              <a:t>ライトセット。箱から開けて付属の乾電池をセットすればすぐに使えます。本体に名入れをして防災啓発活動のキャンペーンやイベントでご活用ください。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627577E-2CAB-1BC8-B43C-DAFD44A9B3A4}"/>
              </a:ext>
            </a:extLst>
          </p:cNvPr>
          <p:cNvPicPr>
            <a:picLocks noChangeAspect="1"/>
          </p:cNvPicPr>
          <p:nvPr/>
        </p:nvPicPr>
        <p:blipFill>
          <a:blip r:embed="rId5"/>
          <a:stretch>
            <a:fillRect/>
          </a:stretch>
        </p:blipFill>
        <p:spPr>
          <a:xfrm>
            <a:off x="747767" y="1422052"/>
            <a:ext cx="3543580" cy="3543580"/>
          </a:xfrm>
          <a:prstGeom prst="rect">
            <a:avLst/>
          </a:prstGeom>
        </p:spPr>
      </p:pic>
    </p:spTree>
    <p:extLst>
      <p:ext uri="{BB962C8B-B14F-4D97-AF65-F5344CB8AC3E}">
        <p14:creationId xmlns:p14="http://schemas.microsoft.com/office/powerpoint/2010/main" val="2984982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コロコロほぐす りらく玉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素材：熱可塑性エラストマー・ポリプロピレン・ステンレス</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16×8×2cm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7</a:t>
            </a:r>
            <a:r>
              <a:rPr lang="ja-JP" altLang="en-US" sz="1600" dirty="0"/>
              <a:t>個のボールは</a:t>
            </a:r>
            <a:r>
              <a:rPr lang="en-US" altLang="ja-JP" sz="1600" dirty="0"/>
              <a:t>360</a:t>
            </a:r>
            <a:r>
              <a:rPr lang="ja-JP" altLang="en-US" sz="1600" dirty="0"/>
              <a:t>度回転してくれるため、凝った箇所をコロコロしっかりほぐし血行を促進てくれる便利アイテムです。イベントやキャンペーンの特典用、景品用などにおすすめです。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0698F21-9C6B-1AD6-54A6-BD61D9478391}"/>
              </a:ext>
            </a:extLst>
          </p:cNvPr>
          <p:cNvPicPr>
            <a:picLocks noChangeAspect="1"/>
          </p:cNvPicPr>
          <p:nvPr/>
        </p:nvPicPr>
        <p:blipFill>
          <a:blip r:embed="rId5"/>
          <a:stretch>
            <a:fillRect/>
          </a:stretch>
        </p:blipFill>
        <p:spPr>
          <a:xfrm>
            <a:off x="761376" y="1411959"/>
            <a:ext cx="3560089" cy="3560089"/>
          </a:xfrm>
          <a:prstGeom prst="rect">
            <a:avLst/>
          </a:prstGeom>
        </p:spPr>
      </p:pic>
    </p:spTree>
    <p:extLst>
      <p:ext uri="{BB962C8B-B14F-4D97-AF65-F5344CB8AC3E}">
        <p14:creationId xmlns:p14="http://schemas.microsoft.com/office/powerpoint/2010/main" val="295581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a:solidFill>
                  <a:schemeClr val="bg1"/>
                </a:solidFill>
                <a:latin typeface="Meiryo UI" panose="020B0604030504040204" pitchFamily="34" charset="-128"/>
                <a:ea typeface="Meiryo UI" panose="020B0604030504040204" pitchFamily="34" charset="-128"/>
              </a:rPr>
              <a:t>メモ付箋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W74×H105×D7mm</a:t>
            </a:r>
            <a:br>
              <a:rPr lang="en"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付属品：紙ケース</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考：約</a:t>
            </a:r>
            <a:r>
              <a:rPr lang="en-US" altLang="ja-JP" sz="900" dirty="0">
                <a:latin typeface="Meiryo UI" panose="020B0604030504040204" pitchFamily="34" charset="-128"/>
                <a:ea typeface="Meiryo UI" panose="020B0604030504040204" pitchFamily="34" charset="-128"/>
              </a:rPr>
              <a:t>30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種のふせん</a:t>
            </a:r>
            <a:br>
              <a:rPr lang="en-US"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　　　　　　黒・ネイビー・白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伝達事項の多いシーンなどでは大変に役立つメモふせんのセットです。専用のケース入りで持ち運び用にも重宝します。ケースは黒、ネイビー、白の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色から選択でき、オリジナル名入れも可能です。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E22E97DC-023C-494F-9739-3BCBEA5C0A5B}"/>
              </a:ext>
            </a:extLst>
          </p:cNvPr>
          <p:cNvPicPr>
            <a:picLocks noChangeAspect="1"/>
          </p:cNvPicPr>
          <p:nvPr/>
        </p:nvPicPr>
        <p:blipFill>
          <a:blip r:embed="rId5"/>
          <a:stretch>
            <a:fillRect/>
          </a:stretch>
        </p:blipFill>
        <p:spPr>
          <a:xfrm>
            <a:off x="654951" y="1470760"/>
            <a:ext cx="3490699" cy="3499861"/>
          </a:xfrm>
          <a:prstGeom prst="rect">
            <a:avLst/>
          </a:prstGeom>
        </p:spPr>
      </p:pic>
    </p:spTree>
    <p:extLst>
      <p:ext uri="{BB962C8B-B14F-4D97-AF65-F5344CB8AC3E}">
        <p14:creationId xmlns:p14="http://schemas.microsoft.com/office/powerpoint/2010/main" val="24969801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932</TotalTime>
  <Words>2516</Words>
  <Application>Microsoft Office PowerPoint</Application>
  <PresentationFormat>画面に合わせる (4:3)</PresentationFormat>
  <Paragraphs>446</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250</cp:revision>
  <cp:lastPrinted>2021-07-20T08:57:41Z</cp:lastPrinted>
  <dcterms:created xsi:type="dcterms:W3CDTF">2021-06-21T09:41:39Z</dcterms:created>
  <dcterms:modified xsi:type="dcterms:W3CDTF">2024-09-13T03:39:10Z</dcterms:modified>
</cp:coreProperties>
</file>