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4"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綿・リネン混、綿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230×160mm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S</a:t>
            </a:r>
            <a:r>
              <a:rPr lang="ja-JP" altLang="en-US" sz="1600" b="0" i="0" dirty="0">
                <a:solidFill>
                  <a:srgbClr val="333333"/>
                </a:solidFill>
                <a:effectLst/>
                <a:highlight>
                  <a:srgbClr val="FFFFFF"/>
                </a:highlight>
                <a:latin typeface="-apple-system"/>
              </a:rPr>
              <a:t>サイズのシンプルでスタンダードな巾着です。ナチュラルな風合いのコットンと涼しげなリネンの混紡素材が特徴。ショッパーやノベルティ入れなどにおすすめのアイテムです。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A0661095-E6C2-9465-F54C-6D3169B14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02" y="1411148"/>
            <a:ext cx="3586037" cy="35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オーガニックコットンラッピング巾着</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150×290(mm)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サイズのラッピング巾着。地球環境に優しいオーガニックコットンを使用しているため手触りも滑らか。また結び紐は長めでリボンのようにも見えるため、ショッパーとしても人気です。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C808DB15-24A9-5282-A966-643CE231F48B}"/>
              </a:ext>
            </a:extLst>
          </p:cNvPr>
          <p:cNvPicPr>
            <a:picLocks noChangeAspect="1"/>
          </p:cNvPicPr>
          <p:nvPr/>
        </p:nvPicPr>
        <p:blipFill>
          <a:blip r:embed="rId5"/>
          <a:stretch>
            <a:fillRect/>
          </a:stretch>
        </p:blipFill>
        <p:spPr>
          <a:xfrm>
            <a:off x="626679" y="1339383"/>
            <a:ext cx="3716742" cy="3716742"/>
          </a:xfrm>
          <a:prstGeom prst="rect">
            <a:avLst/>
          </a:prstGeom>
        </p:spPr>
      </p:pic>
    </p:spTree>
    <p:extLst>
      <p:ext uri="{BB962C8B-B14F-4D97-AF65-F5344CB8AC3E}">
        <p14:creationId xmlns:p14="http://schemas.microsoft.com/office/powerpoint/2010/main" val="381362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(XS)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綿・リネン混、綿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180×110mm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SS</a:t>
            </a:r>
            <a:r>
              <a:rPr lang="ja-JP" altLang="en-US" sz="1600" b="0" i="0" dirty="0">
                <a:solidFill>
                  <a:srgbClr val="333333"/>
                </a:solidFill>
                <a:effectLst/>
                <a:highlight>
                  <a:srgbClr val="FFFFFF"/>
                </a:highlight>
                <a:latin typeface="-apple-system"/>
              </a:rPr>
              <a:t>サイズのシンプルでスタンダードな巾着です。ナチュラルな風合いのコットンと涼しげなリネンの混紡素材が特徴。ショッパーやノベルティ入れなどにおすすめのアイテムです。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1AD337F6-193E-F9C2-F4C7-77B74890C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28" y="1480742"/>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オーガニックコットンギフト巾着（</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270×160mm</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サイズの非常にシンプルながら風合いの良いオーガニックコットン素材のギフト巾着。</a:t>
            </a:r>
            <a:r>
              <a:rPr lang="en-US" altLang="ja-JP" sz="1600" dirty="0"/>
              <a:t>3.5</a:t>
            </a:r>
            <a:r>
              <a:rPr lang="ja-JP" altLang="en-US" sz="1600" dirty="0"/>
              <a:t>オンスの比較的薄手な素材のため、コットン生地ながらも軽量で、ショッパーなどにもおすすめです。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AAC09738-DF30-3AF8-79E0-33CF6436880C}"/>
              </a:ext>
            </a:extLst>
          </p:cNvPr>
          <p:cNvPicPr>
            <a:picLocks noChangeAspect="1"/>
          </p:cNvPicPr>
          <p:nvPr/>
        </p:nvPicPr>
        <p:blipFill>
          <a:blip r:embed="rId5"/>
          <a:stretch>
            <a:fillRect/>
          </a:stretch>
        </p:blipFill>
        <p:spPr>
          <a:xfrm>
            <a:off x="897314" y="1422052"/>
            <a:ext cx="3392931" cy="3392931"/>
          </a:xfrm>
          <a:prstGeom prst="rect">
            <a:avLst/>
          </a:prstGeom>
        </p:spPr>
      </p:pic>
    </p:spTree>
    <p:extLst>
      <p:ext uri="{BB962C8B-B14F-4D97-AF65-F5344CB8AC3E}">
        <p14:creationId xmlns:p14="http://schemas.microsoft.com/office/powerpoint/2010/main" val="37741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厚手コットンポーチ巾着</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W200×H140×D70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見た目がコロンとしてかわいい巾着ポーチ。マチ付きで立体物も収納しやすく、生地には程よい厚みのコットン生地を使用。</a:t>
            </a:r>
            <a:r>
              <a:rPr lang="en-US" altLang="ja-JP" sz="1600" b="0" i="0" dirty="0">
                <a:solidFill>
                  <a:srgbClr val="333333"/>
                </a:solidFill>
                <a:effectLst/>
                <a:highlight>
                  <a:srgbClr val="FFFFFF"/>
                </a:highlight>
                <a:latin typeface="-apple-system"/>
              </a:rPr>
              <a:t>S</a:t>
            </a:r>
            <a:r>
              <a:rPr lang="ja-JP" altLang="en-US" sz="1600" b="0" i="0" dirty="0">
                <a:solidFill>
                  <a:srgbClr val="333333"/>
                </a:solidFill>
                <a:effectLst/>
                <a:highlight>
                  <a:srgbClr val="FFFFFF"/>
                </a:highlight>
                <a:latin typeface="-apple-system"/>
              </a:rPr>
              <a:t>サイズはコスメポーチやギフト用巾着として使うのもオススメです。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2223D876-7A1B-6F27-E159-3715EE585C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36" y="1371901"/>
            <a:ext cx="3653026" cy="36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9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アドバッグ</a:t>
            </a:r>
            <a:r>
              <a:rPr lang="en-US" altLang="ja-JP" sz="2000" dirty="0">
                <a:solidFill>
                  <a:schemeClr val="bg1"/>
                </a:solidFill>
                <a:latin typeface="Meiryo UI" panose="020B0604030504040204" pitchFamily="34" charset="-128"/>
                <a:ea typeface="Meiryo UI" panose="020B0604030504040204" pitchFamily="34" charset="-128"/>
              </a:rPr>
              <a:t>40(</a:t>
            </a:r>
            <a:r>
              <a:rPr lang="ja-JP" altLang="en-US" sz="2000" dirty="0">
                <a:solidFill>
                  <a:schemeClr val="bg1"/>
                </a:solidFill>
                <a:latin typeface="Meiryo UI" panose="020B0604030504040204" pitchFamily="34" charset="-128"/>
                <a:ea typeface="Meiryo UI" panose="020B0604030504040204" pitchFamily="34" charset="-128"/>
              </a:rPr>
              <a:t>小判抜き </a:t>
            </a:r>
            <a:r>
              <a:rPr lang="en-US" altLang="ja-JP" sz="2000" dirty="0">
                <a:solidFill>
                  <a:schemeClr val="bg1"/>
                </a:solidFill>
                <a:latin typeface="Meiryo UI" panose="020B0604030504040204" pitchFamily="34" charset="-128"/>
                <a:ea typeface="Meiryo UI" panose="020B0604030504040204" pitchFamily="34" charset="-128"/>
              </a:rPr>
              <a:t>A4)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カラー展開：黒、紺、ベージュ、ダークブラウン、ライトピンク、パステルブルー、オレンジ、赤、マスカットグリーン</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W270×H400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持ち手部分が小判抜きになっていて、</a:t>
            </a:r>
            <a:r>
              <a:rPr lang="en-US" altLang="ja-JP" sz="1600" dirty="0"/>
              <a:t>A4</a:t>
            </a:r>
            <a:r>
              <a:rPr lang="ja-JP" altLang="en-US" sz="1600" dirty="0"/>
              <a:t>サイズの書類やノートを収納できるアドバッグ。軽くて薄い不織布を使用しているので、名入れプリントをして大量配布用のノベルティとして重宝します。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B20D8A51-9049-80AC-C972-3E84DCBB8806}"/>
              </a:ext>
            </a:extLst>
          </p:cNvPr>
          <p:cNvPicPr>
            <a:picLocks noChangeAspect="1"/>
          </p:cNvPicPr>
          <p:nvPr/>
        </p:nvPicPr>
        <p:blipFill>
          <a:blip r:embed="rId5"/>
          <a:stretch>
            <a:fillRect/>
          </a:stretch>
        </p:blipFill>
        <p:spPr>
          <a:xfrm>
            <a:off x="657951" y="1371901"/>
            <a:ext cx="3646632" cy="3646632"/>
          </a:xfrm>
          <a:prstGeom prst="rect">
            <a:avLst/>
          </a:prstGeom>
        </p:spPr>
      </p:pic>
    </p:spTree>
    <p:extLst>
      <p:ext uri="{BB962C8B-B14F-4D97-AF65-F5344CB8AC3E}">
        <p14:creationId xmlns:p14="http://schemas.microsoft.com/office/powerpoint/2010/main" val="225578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アドバッグ</a:t>
            </a:r>
            <a:r>
              <a:rPr lang="en-US" altLang="ja-JP" sz="2000" dirty="0">
                <a:solidFill>
                  <a:schemeClr val="bg1"/>
                </a:solidFill>
                <a:latin typeface="Meiryo UI" panose="020B0604030504040204" pitchFamily="34" charset="-128"/>
                <a:ea typeface="Meiryo UI" panose="020B0604030504040204" pitchFamily="34" charset="-128"/>
              </a:rPr>
              <a:t>75(</a:t>
            </a:r>
            <a:r>
              <a:rPr lang="ja-JP" altLang="en-US" sz="2000" dirty="0">
                <a:solidFill>
                  <a:schemeClr val="bg1"/>
                </a:solidFill>
                <a:latin typeface="Meiryo UI" panose="020B0604030504040204" pitchFamily="34" charset="-128"/>
                <a:ea typeface="Meiryo UI" panose="020B0604030504040204" pitchFamily="34" charset="-128"/>
              </a:rPr>
              <a:t>持ち手付 </a:t>
            </a:r>
            <a:r>
              <a:rPr lang="en-US" altLang="ja-JP" sz="2000" dirty="0">
                <a:solidFill>
                  <a:schemeClr val="bg1"/>
                </a:solidFill>
                <a:latin typeface="Meiryo UI" panose="020B0604030504040204" pitchFamily="34" charset="-128"/>
                <a:ea typeface="Meiryo UI" panose="020B0604030504040204" pitchFamily="34" charset="-128"/>
              </a:rPr>
              <a:t>A4)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カラー展開：黒、白、紺、ベージュ、ダークブラウン、ダークグレー、グリーン、ライトピンク、パステルブルー、オレンジ、赤、マスカットグリーン、イエロー、ブルー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W270×H350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:310mm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厚めで丈夫な不織を使った、</a:t>
            </a:r>
            <a:r>
              <a:rPr lang="en-US" altLang="ja-JP" sz="1600" dirty="0"/>
              <a:t>A4</a:t>
            </a:r>
            <a:r>
              <a:rPr lang="ja-JP" altLang="en-US" sz="1600" dirty="0"/>
              <a:t>サイズのアドバッグ。持ち手の長さが</a:t>
            </a:r>
            <a:r>
              <a:rPr lang="en-US" altLang="ja-JP" sz="1600" dirty="0"/>
              <a:t>310mm</a:t>
            </a:r>
            <a:r>
              <a:rPr lang="ja-JP" altLang="en-US" sz="1600" dirty="0"/>
              <a:t>あるので持ち運びしやすく、中身も透けにくいので、会社・学校説明会で資料やパンフレット配布用におススメです。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0CB82ED-70B3-1D6F-A8C1-A94AA110716D}"/>
              </a:ext>
            </a:extLst>
          </p:cNvPr>
          <p:cNvPicPr>
            <a:picLocks noChangeAspect="1"/>
          </p:cNvPicPr>
          <p:nvPr/>
        </p:nvPicPr>
        <p:blipFill>
          <a:blip r:embed="rId5"/>
          <a:stretch>
            <a:fillRect/>
          </a:stretch>
        </p:blipFill>
        <p:spPr>
          <a:xfrm>
            <a:off x="661554" y="1350289"/>
            <a:ext cx="3705008" cy="3705008"/>
          </a:xfrm>
          <a:prstGeom prst="rect">
            <a:avLst/>
          </a:prstGeom>
        </p:spPr>
      </p:pic>
    </p:spTree>
    <p:extLst>
      <p:ext uri="{BB962C8B-B14F-4D97-AF65-F5344CB8AC3E}">
        <p14:creationId xmlns:p14="http://schemas.microsoft.com/office/powerpoint/2010/main" val="361496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アドバッグ小判抜き </a:t>
            </a:r>
            <a:r>
              <a:rPr lang="en-US" altLang="ja-JP" sz="2000" dirty="0">
                <a:solidFill>
                  <a:schemeClr val="bg1"/>
                </a:solidFill>
                <a:latin typeface="Meiryo UI" panose="020B0604030504040204" pitchFamily="34" charset="-128"/>
                <a:ea typeface="Meiryo UI" panose="020B0604030504040204" pitchFamily="34" charset="-128"/>
              </a:rPr>
              <a:t>PET(A4</a:t>
            </a:r>
            <a:r>
              <a:rPr lang="ja-JP" altLang="en-US" sz="2000" dirty="0">
                <a:solidFill>
                  <a:schemeClr val="bg1"/>
                </a:solidFill>
                <a:latin typeface="Meiryo UI" panose="020B0604030504040204" pitchFamily="34" charset="-128"/>
                <a:ea typeface="Meiryo UI" panose="020B0604030504040204" pitchFamily="34" charset="-128"/>
              </a:rPr>
              <a:t>縦</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カラー展開：白</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W270×H400</a:t>
            </a:r>
          </a:p>
          <a:p>
            <a:r>
              <a:rPr lang="ja-JP" altLang="en-US" sz="900" dirty="0">
                <a:latin typeface="Meiryo UI" panose="020B0604030504040204" pitchFamily="34" charset="-128"/>
                <a:ea typeface="Meiryo UI" panose="020B0604030504040204" pitchFamily="34" charset="-128"/>
              </a:rPr>
              <a:t>備考：高温フルカラ</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転写印刷専用商品となります。生地にエンボスがなくポリエステル素材となります。</a:t>
            </a:r>
          </a:p>
          <a:p>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口部折り返しなし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ポリエステル不織布素材を使用。</a:t>
            </a:r>
            <a:r>
              <a:rPr lang="en-US" altLang="ja-JP" sz="1600" dirty="0"/>
              <a:t>A4</a:t>
            </a:r>
            <a:r>
              <a:rPr lang="ja-JP" altLang="en-US" sz="1600" dirty="0"/>
              <a:t>サイズで持ち手部分が小判抜きのバッグ。名入れやプリントをすれば、イベント配布用のノベルティグッズやオリジナルショッパーなど多用途で使えます。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78A10072-3518-76BA-8F64-06638B0599C7}"/>
              </a:ext>
            </a:extLst>
          </p:cNvPr>
          <p:cNvPicPr>
            <a:picLocks noChangeAspect="1"/>
          </p:cNvPicPr>
          <p:nvPr/>
        </p:nvPicPr>
        <p:blipFill>
          <a:blip r:embed="rId5"/>
          <a:stretch>
            <a:fillRect/>
          </a:stretch>
        </p:blipFill>
        <p:spPr>
          <a:xfrm>
            <a:off x="680033" y="1327951"/>
            <a:ext cx="3706039" cy="3706039"/>
          </a:xfrm>
          <a:prstGeom prst="rect">
            <a:avLst/>
          </a:prstGeom>
        </p:spPr>
      </p:pic>
    </p:spTree>
    <p:extLst>
      <p:ext uri="{BB962C8B-B14F-4D97-AF65-F5344CB8AC3E}">
        <p14:creationId xmlns:p14="http://schemas.microsoft.com/office/powerpoint/2010/main" val="112750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シンプルトート</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縦</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カラー展開：黒、白、紺、ベージュ、ダークブラウン、ダークグレー、ライトピンク、オレンジ、赤、マスカットグリーン、イエロー、ピンク、ライトブルー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サイズ：開口部</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底部</a:t>
            </a:r>
            <a:r>
              <a:rPr lang="en-US" altLang="ja-JP" sz="900" dirty="0">
                <a:latin typeface="Meiryo UI" panose="020B0604030504040204" pitchFamily="34" charset="-128"/>
                <a:ea typeface="Meiryo UI" panose="020B0604030504040204" pitchFamily="34" charset="-128"/>
              </a:rPr>
              <a:t>W270×H345×G60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:310mm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シンプルな形状の</a:t>
            </a:r>
            <a:r>
              <a:rPr lang="en-US" altLang="ja-JP" sz="1600" dirty="0"/>
              <a:t>A4</a:t>
            </a:r>
            <a:r>
              <a:rPr lang="ja-JP" altLang="en-US" sz="1600" dirty="0"/>
              <a:t>サイズで、便利な手提げタイプのトートバッグ。底が広がる厚紙の底板付きなので、厚みがあるペンケースなども収納できます。名入れをしてノベルティに広く活用できます。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C589CEE-7538-964E-BAE6-FCFE11A56B00}"/>
              </a:ext>
            </a:extLst>
          </p:cNvPr>
          <p:cNvPicPr>
            <a:picLocks noChangeAspect="1"/>
          </p:cNvPicPr>
          <p:nvPr/>
        </p:nvPicPr>
        <p:blipFill>
          <a:blip r:embed="rId5"/>
          <a:stretch>
            <a:fillRect/>
          </a:stretch>
        </p:blipFill>
        <p:spPr>
          <a:xfrm>
            <a:off x="682347" y="1386754"/>
            <a:ext cx="3663409" cy="3663409"/>
          </a:xfrm>
          <a:prstGeom prst="rect">
            <a:avLst/>
          </a:prstGeom>
        </p:spPr>
      </p:pic>
    </p:spTree>
    <p:extLst>
      <p:ext uri="{BB962C8B-B14F-4D97-AF65-F5344CB8AC3E}">
        <p14:creationId xmlns:p14="http://schemas.microsoft.com/office/powerpoint/2010/main" val="408977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不織布</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ガゼットマチ付トート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W290×H340×D70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W25×H370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5L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A4</a:t>
            </a:r>
            <a:r>
              <a:rPr lang="ja-JP" altLang="en-US" sz="1600" b="0" i="0" dirty="0">
                <a:solidFill>
                  <a:srgbClr val="333333"/>
                </a:solidFill>
                <a:effectLst/>
                <a:highlight>
                  <a:srgbClr val="FFFFFF"/>
                </a:highlight>
                <a:latin typeface="-apple-system"/>
              </a:rPr>
              <a:t>サイズのカタログもしっかり収納できる、ガゼットマチ付きで手提げタイプの不織布トートバッグ。カラー展開も豊富で、展示会・説明会・オープンキャンパスなどのノベルティに最適です。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79576AF8-7FBA-EE07-C05C-4426AFC98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20" y="1416217"/>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5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不織布スタンダードバッグ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400×300×110mm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a:t>
            </a:r>
          </a:p>
          <a:p>
            <a:r>
              <a:rPr lang="ja-JP" altLang="en-US" sz="900">
                <a:latin typeface="Meiryo UI" panose="020B0604030504040204" pitchFamily="34" charset="-128"/>
                <a:ea typeface="Meiryo UI" panose="020B0604030504040204" pitchFamily="34" charset="-128"/>
              </a:rPr>
              <a:t>　　　　　　ピーチピンク・フロスティブルー・スカイブルー・ビビッドピンク・ナチュラルホワイト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軽量で優れた耐久性が特徴の不織布素材を使用したスタンダードバッグです。カラーバリエーションも豊富ですので、展示会からショッパーまであらゆるシーンでご活用いただけます。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28D4B68-5D40-E645-864C-CF012C2743A1}"/>
              </a:ext>
            </a:extLst>
          </p:cNvPr>
          <p:cNvPicPr>
            <a:picLocks noChangeAspect="1"/>
          </p:cNvPicPr>
          <p:nvPr/>
        </p:nvPicPr>
        <p:blipFill>
          <a:blip r:embed="rId5"/>
          <a:stretch>
            <a:fillRect/>
          </a:stretch>
        </p:blipFill>
        <p:spPr>
          <a:xfrm>
            <a:off x="800049" y="1387833"/>
            <a:ext cx="3379463" cy="3717410"/>
          </a:xfrm>
          <a:prstGeom prst="rect">
            <a:avLst/>
          </a:prstGeom>
        </p:spPr>
      </p:pic>
    </p:spTree>
    <p:extLst>
      <p:ext uri="{BB962C8B-B14F-4D97-AF65-F5344CB8AC3E}">
        <p14:creationId xmlns:p14="http://schemas.microsoft.com/office/powerpoint/2010/main" val="379645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オンス・コットンロング巾着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綿、綿・ポリエステル混</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320×160mm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ウォーターボトルや防災用ライトがぴったり納まるサイズ感の手軽に持ち運べるロングタイプで丈夫な巾着。普段使い・災害時・アウトドアなどシーンを限定せず使用することができます。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86A0548D-DACC-D713-BE3E-607F1D99B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45" y="1384933"/>
            <a:ext cx="3631505" cy="363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1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ベーシックトート</a:t>
            </a:r>
            <a:r>
              <a:rPr lang="en-US" altLang="ja-JP" sz="2000" dirty="0">
                <a:solidFill>
                  <a:schemeClr val="bg1"/>
                </a:solidFill>
                <a:latin typeface="Meiryo UI" panose="020B0604030504040204" pitchFamily="34" charset="-128"/>
                <a:ea typeface="Meiryo UI" panose="020B0604030504040204" pitchFamily="34" charset="-128"/>
              </a:rPr>
              <a:t>100(A4</a:t>
            </a:r>
            <a:r>
              <a:rPr lang="ja-JP" altLang="en-US" sz="2000" dirty="0">
                <a:solidFill>
                  <a:schemeClr val="bg1"/>
                </a:solidFill>
                <a:latin typeface="Meiryo UI" panose="020B0604030504040204" pitchFamily="34" charset="-128"/>
                <a:ea typeface="Meiryo UI" panose="020B0604030504040204" pitchFamily="34" charset="-128"/>
              </a:rPr>
              <a:t>縦</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カラー展開：黒、白、紺、ベージュ、グレー、ダークブラウン、ボルドー、オレンジ、ローズピンク、ブルー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W260×H330×G90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:310mm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縦長サイズで厚くて耐久性が高い、不織布トートバッグ。書籍やノート</a:t>
            </a:r>
            <a:r>
              <a:rPr lang="en-US" altLang="ja-JP" sz="1600" dirty="0"/>
              <a:t>PC</a:t>
            </a:r>
            <a:r>
              <a:rPr lang="ja-JP" altLang="en-US" sz="1600" dirty="0"/>
              <a:t>など、ある程度厚くて重い物も持ち運べます。名入れやプリントをすれば、物販品やノベルティに活用できます。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8721A89-D95D-EAD1-704C-F03595D141EC}"/>
              </a:ext>
            </a:extLst>
          </p:cNvPr>
          <p:cNvPicPr>
            <a:picLocks noChangeAspect="1"/>
          </p:cNvPicPr>
          <p:nvPr/>
        </p:nvPicPr>
        <p:blipFill>
          <a:blip r:embed="rId5"/>
          <a:stretch>
            <a:fillRect/>
          </a:stretch>
        </p:blipFill>
        <p:spPr>
          <a:xfrm>
            <a:off x="680266" y="1348562"/>
            <a:ext cx="3656330" cy="3656330"/>
          </a:xfrm>
          <a:prstGeom prst="rect">
            <a:avLst/>
          </a:prstGeom>
        </p:spPr>
      </p:pic>
    </p:spTree>
    <p:extLst>
      <p:ext uri="{BB962C8B-B14F-4D97-AF65-F5344CB8AC3E}">
        <p14:creationId xmlns:p14="http://schemas.microsoft.com/office/powerpoint/2010/main" val="22708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セルトナ・たためるマチ付きトート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：使用時：約</a:t>
            </a:r>
            <a:r>
              <a:rPr lang="en-US" altLang="ja-JP" sz="900" dirty="0">
                <a:latin typeface="Meiryo UI" panose="020B0604030504040204" pitchFamily="34" charset="-128"/>
                <a:ea typeface="Meiryo UI" panose="020B0604030504040204" pitchFamily="34" charset="-128"/>
              </a:rPr>
              <a:t>380×320×100mm</a:t>
            </a:r>
            <a:r>
              <a:rPr lang="ja-JP" altLang="en-US" sz="90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130×110mm</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考：レッド・ピンク・オレンジ・グリーン・ブルー・ブラック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オシャレにコンパクトに折りたためる上、広げればしっかりとしたマチ付きのトートバッグになる便利アイテムです。オリジナル名入れも可能ですので、ノベルティグッズにも最適！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AC179B-4110-F247-8FC5-1916E4CC6FB5}"/>
              </a:ext>
            </a:extLst>
          </p:cNvPr>
          <p:cNvPicPr>
            <a:picLocks noChangeAspect="1"/>
          </p:cNvPicPr>
          <p:nvPr/>
        </p:nvPicPr>
        <p:blipFill>
          <a:blip r:embed="rId5"/>
          <a:stretch>
            <a:fillRect/>
          </a:stretch>
        </p:blipFill>
        <p:spPr>
          <a:xfrm>
            <a:off x="688125" y="1371901"/>
            <a:ext cx="3655292" cy="3600147"/>
          </a:xfrm>
          <a:prstGeom prst="rect">
            <a:avLst/>
          </a:prstGeom>
        </p:spPr>
      </p:pic>
    </p:spTree>
    <p:extLst>
      <p:ext uri="{BB962C8B-B14F-4D97-AF65-F5344CB8AC3E}">
        <p14:creationId xmlns:p14="http://schemas.microsoft.com/office/powerpoint/2010/main" val="30787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スクエアトート コンビカラー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280×350×70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考：レッド・ディープブルー・ナイトブラック・フロスティブルー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オリジナルデザインの名入れプリントがよく映えるコンビカラーがポイントのトートバッグです。素材は軽量な不織布素材。カタログや書類を配布するのにぴったりのマチ付きタイプです。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9D52F113-03B0-C448-811E-9539CBAB6738}"/>
              </a:ext>
            </a:extLst>
          </p:cNvPr>
          <p:cNvPicPr>
            <a:picLocks noChangeAspect="1"/>
          </p:cNvPicPr>
          <p:nvPr/>
        </p:nvPicPr>
        <p:blipFill>
          <a:blip r:embed="rId5"/>
          <a:stretch>
            <a:fillRect/>
          </a:stretch>
        </p:blipFill>
        <p:spPr>
          <a:xfrm>
            <a:off x="769905" y="1355969"/>
            <a:ext cx="3607894" cy="3644154"/>
          </a:xfrm>
          <a:prstGeom prst="rect">
            <a:avLst/>
          </a:prstGeom>
        </p:spPr>
      </p:pic>
    </p:spTree>
    <p:extLst>
      <p:ext uri="{BB962C8B-B14F-4D97-AF65-F5344CB8AC3E}">
        <p14:creationId xmlns:p14="http://schemas.microsoft.com/office/powerpoint/2010/main" val="84460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610B787-2B41-AF4B-BB24-ECB15F1C0AF5}"/>
              </a:ext>
            </a:extLst>
          </p:cNvPr>
          <p:cNvPicPr>
            <a:picLocks noChangeAspect="1"/>
          </p:cNvPicPr>
          <p:nvPr/>
        </p:nvPicPr>
        <p:blipFill>
          <a:blip r:embed="rId3"/>
          <a:stretch>
            <a:fillRect/>
          </a:stretch>
        </p:blipFill>
        <p:spPr>
          <a:xfrm>
            <a:off x="563356" y="1369380"/>
            <a:ext cx="3844252" cy="3769038"/>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不織布コンビトート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250×320×100mm､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30×270mm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考：レッド・ディープブルー・ナイトブラック・フロスティブルー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すっきりとした配色がとってもオシャレな</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サイズのトートバッグです。軽量で優れた耐久性が特徴の不織布素材を使用しておりますため、展示会用からショッパー用までご活用可能です。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07540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不織布巾着ショルダーバッグ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W380×H450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不織布でできた、巾着タイプのショルダーバッグ。スニーカー・</a:t>
            </a:r>
            <a:r>
              <a:rPr lang="en-US" altLang="ja-JP" sz="1600" b="0" i="0" dirty="0">
                <a:solidFill>
                  <a:srgbClr val="333333"/>
                </a:solidFill>
                <a:effectLst/>
                <a:highlight>
                  <a:srgbClr val="FFFFFF"/>
                </a:highlight>
                <a:latin typeface="-apple-system"/>
              </a:rPr>
              <a:t>T</a:t>
            </a:r>
            <a:r>
              <a:rPr lang="ja-JP" altLang="en-US" sz="1600" b="0" i="0" dirty="0">
                <a:solidFill>
                  <a:srgbClr val="333333"/>
                </a:solidFill>
                <a:effectLst/>
                <a:highlight>
                  <a:srgbClr val="FFFFFF"/>
                </a:highlight>
                <a:latin typeface="-apple-system"/>
              </a:rPr>
              <a:t>シャツ・スポーツタオルなども十分に入るサイズ感なので、スポーツジムやホテルのノベルティグッズにオススメです。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CDDF8F2D-FCEB-D2EF-3C77-C0ABC1BCF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65" y="1464036"/>
            <a:ext cx="3500717" cy="350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再生不織布スクエアトート</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(PP)</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360×300×130(mm)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30×450(mm)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エコマーク認定商品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エコマーク認定第</a:t>
            </a:r>
            <a:r>
              <a:rPr lang="en-US" altLang="ja-JP" sz="900" dirty="0">
                <a:latin typeface="Meiryo UI" panose="020B0604030504040204" pitchFamily="34" charset="-128"/>
                <a:ea typeface="Meiryo UI" panose="020B0604030504040204" pitchFamily="34" charset="-128"/>
              </a:rPr>
              <a:t>21101005</a:t>
            </a:r>
            <a:r>
              <a:rPr lang="ja-JP" altLang="en-US" sz="900" dirty="0">
                <a:latin typeface="Meiryo UI" panose="020B0604030504040204" pitchFamily="34" charset="-128"/>
                <a:ea typeface="Meiryo UI" panose="020B0604030504040204" pitchFamily="34" charset="-128"/>
              </a:rPr>
              <a:t>号</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地球環境に優しくサステナブルで</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に貢献できる再生不織布を使用したトートバッグ。</a:t>
            </a:r>
            <a:r>
              <a:rPr lang="en-US" altLang="ja-JP" sz="1600" dirty="0">
                <a:latin typeface="Meiryo UI" panose="020B0604030504040204" pitchFamily="34" charset="-128"/>
                <a:ea typeface="Meiryo UI" panose="020B0604030504040204" pitchFamily="34" charset="-128"/>
              </a:rPr>
              <a:t>A4</a:t>
            </a:r>
            <a:r>
              <a:rPr lang="ja-JP" altLang="en-US" sz="1600" dirty="0">
                <a:latin typeface="Meiryo UI" panose="020B0604030504040204" pitchFamily="34" charset="-128"/>
                <a:ea typeface="Meiryo UI" panose="020B0604030504040204" pitchFamily="34" charset="-128"/>
              </a:rPr>
              <a:t>サイズのカタログや資料が横向きにぴったり入るサイズ感で使い勝手も抜群です。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211E0ADA-8934-5A98-6AF6-35E11EC7C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585" y="1377472"/>
            <a:ext cx="3668580" cy="366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51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5D1F474-5D7C-1644-8568-70214F9C6795}"/>
              </a:ext>
            </a:extLst>
          </p:cNvPr>
          <p:cNvPicPr>
            <a:picLocks noChangeAspect="1"/>
          </p:cNvPicPr>
          <p:nvPr/>
        </p:nvPicPr>
        <p:blipFill>
          <a:blip r:embed="rId3"/>
          <a:stretch>
            <a:fillRect/>
          </a:stretch>
        </p:blipFill>
        <p:spPr>
          <a:xfrm>
            <a:off x="662558" y="1383834"/>
            <a:ext cx="3630027" cy="372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不織布スクエアトート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460×350×100mm､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30×570mm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16L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能：エコマーク認定第</a:t>
            </a:r>
            <a:r>
              <a:rPr lang="en-US" altLang="ja-JP" sz="900" dirty="0">
                <a:latin typeface="Meiryo UI" panose="020B0604030504040204" pitchFamily="34" charset="-128"/>
                <a:ea typeface="Meiryo UI" panose="020B0604030504040204" pitchFamily="34" charset="-128"/>
              </a:rPr>
              <a:t>03104137</a:t>
            </a:r>
            <a:r>
              <a:rPr lang="ja-JP" altLang="en-US" sz="900">
                <a:latin typeface="Meiryo UI" panose="020B0604030504040204" pitchFamily="34" charset="-128"/>
                <a:ea typeface="Meiryo UI" panose="020B0604030504040204" pitchFamily="34" charset="-128"/>
              </a:rPr>
              <a:t>号取得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a:t>
            </a:r>
          </a:p>
          <a:p>
            <a:r>
              <a:rPr lang="ja-JP" altLang="en-US" sz="900">
                <a:latin typeface="Meiryo UI" panose="020B0604030504040204" pitchFamily="34" charset="-128"/>
                <a:ea typeface="Meiryo UI" panose="020B0604030504040204" pitchFamily="34" charset="-128"/>
              </a:rPr>
              <a:t>　　　　　　ピーチピンク・フロスティブルー・スカイブルー・ビビッドピンク・ナチュラルホワイト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サイズのスクエアトート。カラーバリエーションも豊富ですので、展示会からショッパーまであらゆるシーンでご活用いただけます。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60087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エコバック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31×</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25cm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3.5L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38g</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サイズ程の書類が入るエコバッグは売れ筋の人気商品。オリジナルプリントを施して、展示会や説明会などの会場で、資料を入れて配布する際に重宝するオススメのアイテムです。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409343F0-A209-A1E6-E214-5C281A7E7E2D}"/>
              </a:ext>
            </a:extLst>
          </p:cNvPr>
          <p:cNvPicPr>
            <a:picLocks noChangeAspect="1"/>
          </p:cNvPicPr>
          <p:nvPr/>
        </p:nvPicPr>
        <p:blipFill>
          <a:blip r:embed="rId5"/>
          <a:stretch>
            <a:fillRect/>
          </a:stretch>
        </p:blipFill>
        <p:spPr>
          <a:xfrm>
            <a:off x="595103" y="1345458"/>
            <a:ext cx="3688531" cy="3688531"/>
          </a:xfrm>
          <a:prstGeom prst="rect">
            <a:avLst/>
          </a:prstGeom>
        </p:spPr>
      </p:pic>
    </p:spTree>
    <p:extLst>
      <p:ext uri="{BB962C8B-B14F-4D97-AF65-F5344CB8AC3E}">
        <p14:creationId xmlns:p14="http://schemas.microsoft.com/office/powerpoint/2010/main" val="337495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コットンバッグ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考：ナチュラル・ブラック・ライトブルー・ネイビー・レッド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展示会や説明会の資料配布用などとして人気の高いトートバッグ。自然な風合いのコットン生地を使用しておりますので好印象を与えられます。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オリジナル名入れも格安価格で承ります。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7E69267B-990B-8D43-A590-4D61072CEE10}"/>
              </a:ext>
            </a:extLst>
          </p:cNvPr>
          <p:cNvPicPr>
            <a:picLocks noChangeAspect="1"/>
          </p:cNvPicPr>
          <p:nvPr/>
        </p:nvPicPr>
        <p:blipFill>
          <a:blip r:embed="rId5"/>
          <a:stretch>
            <a:fillRect/>
          </a:stretch>
        </p:blipFill>
        <p:spPr>
          <a:xfrm>
            <a:off x="732072" y="1422051"/>
            <a:ext cx="3557375" cy="3565369"/>
          </a:xfrm>
          <a:prstGeom prst="rect">
            <a:avLst/>
          </a:prstGeom>
        </p:spPr>
      </p:pic>
    </p:spTree>
    <p:extLst>
      <p:ext uri="{BB962C8B-B14F-4D97-AF65-F5344CB8AC3E}">
        <p14:creationId xmlns:p14="http://schemas.microsoft.com/office/powerpoint/2010/main" val="161156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コットンバッグ</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様々なイベントやキャンペーンのノベルティグッズ、ショップのオリジナルアイテム、ショッパー等、あらゆるシーンで利用されるシンプルなコットンバッグ。こちらは定番の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987F37-F46D-B54C-829E-C336BFC2B3CF}"/>
              </a:ext>
            </a:extLst>
          </p:cNvPr>
          <p:cNvPicPr>
            <a:picLocks noChangeAspect="1"/>
          </p:cNvPicPr>
          <p:nvPr/>
        </p:nvPicPr>
        <p:blipFill>
          <a:blip r:embed="rId5"/>
          <a:stretch>
            <a:fillRect/>
          </a:stretch>
        </p:blipFill>
        <p:spPr>
          <a:xfrm>
            <a:off x="524064" y="1490919"/>
            <a:ext cx="3797402" cy="3563265"/>
          </a:xfrm>
          <a:prstGeom prst="rect">
            <a:avLst/>
          </a:prstGeom>
        </p:spPr>
      </p:pic>
    </p:spTree>
    <p:extLst>
      <p:ext uri="{BB962C8B-B14F-4D97-AF65-F5344CB8AC3E}">
        <p14:creationId xmlns:p14="http://schemas.microsoft.com/office/powerpoint/2010/main" val="313476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150×105mm</a:t>
            </a:r>
          </a:p>
          <a:p>
            <a:r>
              <a:rPr lang="ja-JP" altLang="en-US" sz="900" dirty="0">
                <a:latin typeface="Meiryo UI" panose="020B0604030504040204" pitchFamily="34" charset="-128"/>
                <a:ea typeface="Meiryo UI" panose="020B0604030504040204" pitchFamily="34" charset="-128"/>
              </a:rPr>
              <a:t>包装：ポリ袋入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S</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4" name="図 113">
            <a:extLst>
              <a:ext uri="{FF2B5EF4-FFF2-40B4-BE49-F238E27FC236}">
                <a16:creationId xmlns:a16="http://schemas.microsoft.com/office/drawing/2014/main" id="{10A12653-1C14-1498-AF35-CF0F52DF4748}"/>
              </a:ext>
            </a:extLst>
          </p:cNvPr>
          <p:cNvPicPr>
            <a:picLocks noChangeAspect="1"/>
          </p:cNvPicPr>
          <p:nvPr/>
        </p:nvPicPr>
        <p:blipFill>
          <a:blip r:embed="rId5"/>
          <a:stretch>
            <a:fillRect/>
          </a:stretch>
        </p:blipFill>
        <p:spPr>
          <a:xfrm>
            <a:off x="695511" y="1372415"/>
            <a:ext cx="3655103" cy="3655103"/>
          </a:xfrm>
          <a:prstGeom prst="rect">
            <a:avLst/>
          </a:prstGeom>
        </p:spPr>
      </p:pic>
    </p:spTree>
    <p:extLst>
      <p:ext uri="{BB962C8B-B14F-4D97-AF65-F5344CB8AC3E}">
        <p14:creationId xmlns:p14="http://schemas.microsoft.com/office/powerpoint/2010/main" val="97760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オーガニックコットン</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有機農法で育てられたオーガニックコットンを使ったトートバッグです。展示会当で便利な</a:t>
            </a: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サイズがぴったり収まるサイズな上、すっきりとしたフラット型でオリジナルプリントもよく映えます。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43230B82-7B39-4446-AA15-C262F24792B5}"/>
              </a:ext>
            </a:extLst>
          </p:cNvPr>
          <p:cNvPicPr>
            <a:picLocks noChangeAspect="1"/>
          </p:cNvPicPr>
          <p:nvPr/>
        </p:nvPicPr>
        <p:blipFill>
          <a:blip r:embed="rId5"/>
          <a:stretch>
            <a:fillRect/>
          </a:stretch>
        </p:blipFill>
        <p:spPr>
          <a:xfrm>
            <a:off x="1318531" y="1365636"/>
            <a:ext cx="2335530" cy="3663392"/>
          </a:xfrm>
          <a:prstGeom prst="rect">
            <a:avLst/>
          </a:prstGeom>
        </p:spPr>
      </p:pic>
    </p:spTree>
    <p:extLst>
      <p:ext uri="{BB962C8B-B14F-4D97-AF65-F5344CB8AC3E}">
        <p14:creationId xmlns:p14="http://schemas.microsoft.com/office/powerpoint/2010/main" val="245009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オーガニックコットンバッグ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有機農法で育てられたオーガニックコットン素材の船底タイプ</a:t>
            </a:r>
            <a:r>
              <a:rPr lang="en" altLang="ja-JP" sz="1600" dirty="0">
                <a:latin typeface="Meiryo UI" panose="020B0604030504040204" pitchFamily="34" charset="-128"/>
                <a:ea typeface="Meiryo UI" panose="020B0604030504040204" pitchFamily="34" charset="-128"/>
              </a:rPr>
              <a:t>MS</a:t>
            </a:r>
            <a:r>
              <a:rPr lang="ja-JP" altLang="en-US" sz="1600">
                <a:latin typeface="Meiryo UI" panose="020B0604030504040204" pitchFamily="34" charset="-128"/>
                <a:ea typeface="Meiryo UI" panose="020B0604030504040204" pitchFamily="34" charset="-128"/>
              </a:rPr>
              <a:t>サイズトートバッグです。シンプルなデザインのため、どんなオリジナル名入れもよく目立ってアピール力も抜群！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24BCE1B-DE1F-174D-99A2-AC79D704F9F4}"/>
              </a:ext>
            </a:extLst>
          </p:cNvPr>
          <p:cNvPicPr>
            <a:picLocks noChangeAspect="1"/>
          </p:cNvPicPr>
          <p:nvPr/>
        </p:nvPicPr>
        <p:blipFill>
          <a:blip r:embed="rId5"/>
          <a:stretch>
            <a:fillRect/>
          </a:stretch>
        </p:blipFill>
        <p:spPr>
          <a:xfrm>
            <a:off x="1548825" y="1383117"/>
            <a:ext cx="1889845" cy="3743170"/>
          </a:xfrm>
          <a:prstGeom prst="rect">
            <a:avLst/>
          </a:prstGeom>
        </p:spPr>
      </p:pic>
    </p:spTree>
    <p:extLst>
      <p:ext uri="{BB962C8B-B14F-4D97-AF65-F5344CB8AC3E}">
        <p14:creationId xmlns:p14="http://schemas.microsoft.com/office/powerpoint/2010/main" val="287553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408149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コットンクリア・ギフト巾着（</a:t>
            </a:r>
            <a:r>
              <a:rPr lang="en-US" altLang="ja-JP" sz="2000" dirty="0">
                <a:solidFill>
                  <a:schemeClr val="bg1"/>
                </a:solidFill>
                <a:latin typeface="Meiryo UI" panose="020B0604030504040204" pitchFamily="34" charset="-128"/>
                <a:ea typeface="Meiryo UI" panose="020B0604030504040204" pitchFamily="34" charset="-128"/>
              </a:rPr>
              <a:t>XS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150×110mm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XS</a:t>
            </a:r>
            <a:r>
              <a:rPr lang="ja-JP" altLang="en-US" sz="1600" dirty="0"/>
              <a:t>サイズの中身が見える窓付きのコットンギフト巾着です。ショッパー用やプレゼント用としてはもちろん、イベント等で配布するノベルティグッズ入れなどにもおすすめです。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6C713D5C-22FA-0448-9353-53300DB1FC71}"/>
              </a:ext>
            </a:extLst>
          </p:cNvPr>
          <p:cNvPicPr>
            <a:picLocks noChangeAspect="1"/>
          </p:cNvPicPr>
          <p:nvPr/>
        </p:nvPicPr>
        <p:blipFill>
          <a:blip r:embed="rId5"/>
          <a:stretch>
            <a:fillRect/>
          </a:stretch>
        </p:blipFill>
        <p:spPr>
          <a:xfrm>
            <a:off x="682102" y="1370656"/>
            <a:ext cx="3668512" cy="3668512"/>
          </a:xfrm>
          <a:prstGeom prst="rect">
            <a:avLst/>
          </a:prstGeom>
        </p:spPr>
      </p:pic>
    </p:spTree>
    <p:extLst>
      <p:ext uri="{BB962C8B-B14F-4D97-AF65-F5344CB8AC3E}">
        <p14:creationId xmlns:p14="http://schemas.microsoft.com/office/powerpoint/2010/main" val="220509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綿・リネン混、綿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400×270mm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L</a:t>
            </a:r>
            <a:r>
              <a:rPr lang="ja-JP" altLang="en-US" sz="1600" b="0" i="0" dirty="0">
                <a:solidFill>
                  <a:srgbClr val="333333"/>
                </a:solidFill>
                <a:effectLst/>
                <a:highlight>
                  <a:srgbClr val="FFFFFF"/>
                </a:highlight>
                <a:latin typeface="-apple-system"/>
              </a:rPr>
              <a:t>サイズのシンプルでスタンダードな巾着です。ナチュラルな風合いのコットンと涼しげなリネンの混紡素材が特徴。ショッパーやノベルティ入れなどにおすすめのアイテムです。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EBB22115-CAE7-6FDB-A8B8-723FED8C5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12" y="144548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フェアトレードコットン巾着（Ｓ）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140×190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サイズのシンプルな巾着ですが、生地にはフェアトレード認証を受けた環境にも優しいオーガニックコットンを使用。肌触りの良さもあり、ショッパーから物販用までおすすめです。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C751D180-0C41-F8C2-9FB9-2E2A7CCB519D}"/>
              </a:ext>
            </a:extLst>
          </p:cNvPr>
          <p:cNvPicPr>
            <a:picLocks noChangeAspect="1"/>
          </p:cNvPicPr>
          <p:nvPr/>
        </p:nvPicPr>
        <p:blipFill>
          <a:blip r:embed="rId5"/>
          <a:stretch>
            <a:fillRect/>
          </a:stretch>
        </p:blipFill>
        <p:spPr>
          <a:xfrm>
            <a:off x="748931" y="1370130"/>
            <a:ext cx="3579788" cy="3579788"/>
          </a:xfrm>
          <a:prstGeom prst="rect">
            <a:avLst/>
          </a:prstGeom>
        </p:spPr>
      </p:pic>
    </p:spTree>
    <p:extLst>
      <p:ext uri="{BB962C8B-B14F-4D97-AF65-F5344CB8AC3E}">
        <p14:creationId xmlns:p14="http://schemas.microsoft.com/office/powerpoint/2010/main" val="290411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厚手コットンラッピング巾着</a:t>
            </a:r>
            <a:r>
              <a:rPr lang="en-US" altLang="ja-JP" sz="2000" dirty="0">
                <a:solidFill>
                  <a:schemeClr val="bg1"/>
                </a:solidFill>
                <a:latin typeface="Meiryo UI" panose="020B0604030504040204" pitchFamily="34" charset="-128"/>
                <a:ea typeface="Meiryo UI" panose="020B0604030504040204" pitchFamily="34" charset="-128"/>
              </a:rPr>
              <a:t>(S)</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 他</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150×290(mm)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サイズのキュートな巾着です。結び紐がリボンの代わりにもなり、アクセントになります。カラーバリエーションはナチュラル、ブラック、ネイビーの三色展開。ショッパー等におすすめです。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2" name="Picture 48">
            <a:extLst>
              <a:ext uri="{FF2B5EF4-FFF2-40B4-BE49-F238E27FC236}">
                <a16:creationId xmlns:a16="http://schemas.microsoft.com/office/drawing/2014/main" id="{25236844-2DA9-60D0-27D0-487DB774F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18" y="1316925"/>
            <a:ext cx="3753304" cy="375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82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エスプレ・サテンキューブ巾着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230×115×115mm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考：ネイビー・シャンパンピンク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コロンとした可愛いらしい形状と艶のあるサテン生地がとってもオシャレで高級感のある巾着です。カラーバリエーションはシャンパンピンクとネイビーの二色展開。ぜひご活用ください。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D2C08A-2C29-0D42-97E3-9E9E01116699}"/>
              </a:ext>
            </a:extLst>
          </p:cNvPr>
          <p:cNvPicPr>
            <a:picLocks noChangeAspect="1"/>
          </p:cNvPicPr>
          <p:nvPr/>
        </p:nvPicPr>
        <p:blipFill>
          <a:blip r:embed="rId5"/>
          <a:stretch>
            <a:fillRect/>
          </a:stretch>
        </p:blipFill>
        <p:spPr>
          <a:xfrm>
            <a:off x="825159" y="1402850"/>
            <a:ext cx="3356515" cy="3631139"/>
          </a:xfrm>
          <a:prstGeom prst="rect">
            <a:avLst/>
          </a:prstGeom>
        </p:spPr>
      </p:pic>
    </p:spTree>
    <p:extLst>
      <p:ext uri="{BB962C8B-B14F-4D97-AF65-F5344CB8AC3E}">
        <p14:creationId xmlns:p14="http://schemas.microsoft.com/office/powerpoint/2010/main" val="224319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レースサテン巾着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240×260mm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女性らしい上品なレースデザインがとっても綺麗なサテン素材の巾着です。オリジナル名入れも可能ですのでショッパーなどにもおすすめ。</a:t>
            </a:r>
            <a:r>
              <a:rPr lang="en-US" altLang="ja-JP" sz="1600" dirty="0"/>
              <a:t>2</a:t>
            </a:r>
            <a:r>
              <a:rPr lang="ja-JP" altLang="en-US" sz="1600" dirty="0"/>
              <a:t>色のカラーバリエーションから選択可能です。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49842B2E-077F-AEC3-5C34-1D569288FC67}"/>
              </a:ext>
            </a:extLst>
          </p:cNvPr>
          <p:cNvPicPr>
            <a:picLocks noChangeAspect="1"/>
          </p:cNvPicPr>
          <p:nvPr/>
        </p:nvPicPr>
        <p:blipFill>
          <a:blip r:embed="rId5"/>
          <a:stretch>
            <a:fillRect/>
          </a:stretch>
        </p:blipFill>
        <p:spPr>
          <a:xfrm>
            <a:off x="704959" y="1371901"/>
            <a:ext cx="3567686" cy="3567686"/>
          </a:xfrm>
          <a:prstGeom prst="rect">
            <a:avLst/>
          </a:prstGeom>
        </p:spPr>
      </p:pic>
    </p:spTree>
    <p:extLst>
      <p:ext uri="{BB962C8B-B14F-4D97-AF65-F5344CB8AC3E}">
        <p14:creationId xmlns:p14="http://schemas.microsoft.com/office/powerpoint/2010/main" val="7605034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2746</Words>
  <Application>Microsoft Office PowerPoint</Application>
  <PresentationFormat>画面に合わせる (4:3)</PresentationFormat>
  <Paragraphs>450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253</cp:revision>
  <cp:lastPrinted>2021-07-20T08:57:41Z</cp:lastPrinted>
  <dcterms:created xsi:type="dcterms:W3CDTF">2021-06-21T09:41:39Z</dcterms:created>
  <dcterms:modified xsi:type="dcterms:W3CDTF">2024-07-19T06:51:13Z</dcterms:modified>
</cp:coreProperties>
</file>