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書き込める保存容器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パワーマグネットフック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・磁石・鉄・</a:t>
            </a:r>
            <a:r>
              <a:rPr lang="en-US" altLang="ja-JP" sz="900" b="0" i="0" dirty="0">
                <a:solidFill>
                  <a:srgbClr val="333333"/>
                </a:solidFill>
                <a:effectLst/>
                <a:latin typeface="-apple-system"/>
              </a:rPr>
              <a:t>PE</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75×55×35mm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/82×63×38mm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耐荷重目安</a:t>
            </a:r>
            <a:r>
              <a:rPr lang="en-US" altLang="ja-JP" sz="1600" b="0" i="0" dirty="0">
                <a:solidFill>
                  <a:srgbClr val="333333"/>
                </a:solidFill>
                <a:effectLst/>
                <a:latin typeface="-apple-system"/>
              </a:rPr>
              <a:t>3kg</a:t>
            </a:r>
            <a:r>
              <a:rPr lang="ja-JP" altLang="en-US" sz="1600" b="0" i="0" dirty="0">
                <a:solidFill>
                  <a:srgbClr val="333333"/>
                </a:solidFill>
                <a:effectLst/>
                <a:latin typeface="-apple-system"/>
              </a:rPr>
              <a:t>と、強力マグネットでパワフルで心強いシンプルなフックです。カラーバリエーションはピンクとブルーの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色展開。名入れプリント可能ですので、オリジナルグッズ用にも是非！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8731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4587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オリジナルマグネットクリップ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 </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 W75×H46×D26mm</a:t>
            </a:r>
          </a:p>
          <a:p>
            <a:r>
              <a:rPr lang="ja-JP" altLang="en-US" sz="900" dirty="0">
                <a:latin typeface="Meiryo UI" panose="020B0604030504040204" pitchFamily="34" charset="-128"/>
                <a:ea typeface="Meiryo UI" panose="020B0604030504040204" pitchFamily="34" charset="-128"/>
              </a:rPr>
              <a:t>素材： </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・強力マグネット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包装：個別袋入れ</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マグネットとしてもクリップとしても使える便利なグッズです。表面にはフルカラー印刷が可能で物販品・ノベルティに幅広く使えます。冷蔵庫やホワイトボードに</a:t>
            </a:r>
            <a:r>
              <a:rPr lang="en-US" altLang="ja-JP" sz="1600" dirty="0"/>
              <a:t>1</a:t>
            </a:r>
            <a:r>
              <a:rPr lang="ja-JP" altLang="en-US" sz="1600" dirty="0"/>
              <a:t>個付けておくと重宝します。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5" name="オブジェクト 4">
            <a:extLst>
              <a:ext uri="{FF2B5EF4-FFF2-40B4-BE49-F238E27FC236}">
                <a16:creationId xmlns:a16="http://schemas.microsoft.com/office/drawing/2014/main" id="{5D2496E5-2817-0B68-34CF-305450E92EE8}"/>
              </a:ext>
            </a:extLst>
          </p:cNvPr>
          <p:cNvGraphicFramePr>
            <a:graphicFrameLocks noChangeAspect="1"/>
          </p:cNvGraphicFramePr>
          <p:nvPr/>
        </p:nvGraphicFramePr>
        <p:xfrm>
          <a:off x="742114" y="1410387"/>
          <a:ext cx="3590620" cy="3566051"/>
        </p:xfrm>
        <a:graphic>
          <a:graphicData uri="http://schemas.openxmlformats.org/presentationml/2006/ole">
            <mc:AlternateContent xmlns:mc="http://schemas.openxmlformats.org/markup-compatibility/2006">
              <mc:Choice xmlns:v="urn:schemas-microsoft-com:vml" Requires="v">
                <p:oleObj name="Image" r:id="rId5" imgW="6263817" imgH="6221589" progId="Photoshop.Image.13">
                  <p:embed/>
                </p:oleObj>
              </mc:Choice>
              <mc:Fallback>
                <p:oleObj name="Image" r:id="rId5" imgW="6263817" imgH="6221589" progId="Photoshop.Image.13">
                  <p:embed/>
                  <p:pic>
                    <p:nvPicPr>
                      <p:cNvPr id="5" name="オブジェクト 4">
                        <a:extLst>
                          <a:ext uri="{FF2B5EF4-FFF2-40B4-BE49-F238E27FC236}">
                            <a16:creationId xmlns:a16="http://schemas.microsoft.com/office/drawing/2014/main" id="{5D2496E5-2817-0B68-34CF-305450E92EE8}"/>
                          </a:ext>
                        </a:extLst>
                      </p:cNvPr>
                      <p:cNvPicPr/>
                      <p:nvPr/>
                    </p:nvPicPr>
                    <p:blipFill>
                      <a:blip r:embed="rId6"/>
                      <a:stretch>
                        <a:fillRect/>
                      </a:stretch>
                    </p:blipFill>
                    <p:spPr>
                      <a:xfrm>
                        <a:off x="742114" y="1410387"/>
                        <a:ext cx="3590620" cy="3566051"/>
                      </a:xfrm>
                      <a:prstGeom prst="rect">
                        <a:avLst/>
                      </a:prstGeom>
                    </p:spPr>
                  </p:pic>
                </p:oleObj>
              </mc:Fallback>
            </mc:AlternateContent>
          </a:graphicData>
        </a:graphic>
      </p:graphicFrame>
    </p:spTree>
    <p:extLst>
      <p:ext uri="{BB962C8B-B14F-4D97-AF65-F5344CB8AC3E}">
        <p14:creationId xmlns:p14="http://schemas.microsoft.com/office/powerpoint/2010/main" val="102282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クラルテ・スリムポーチ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材：ポリウレタン・ポリ塩化ビニル、ポリエステル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120×180×20mm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コスメをはじめモバイルグッズやステーショナリーなど、さまざまな小物入れに最適な、すっきりシンプルなポーチです。名入れプリント可能なためオリジナルグッズ等にもおすすめです。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0C535E8-49EA-C54D-808B-E726E0E64620}"/>
              </a:ext>
            </a:extLst>
          </p:cNvPr>
          <p:cNvPicPr>
            <a:picLocks noChangeAspect="1"/>
          </p:cNvPicPr>
          <p:nvPr/>
        </p:nvPicPr>
        <p:blipFill>
          <a:blip r:embed="rId5"/>
          <a:stretch>
            <a:fillRect/>
          </a:stretch>
        </p:blipFill>
        <p:spPr>
          <a:xfrm>
            <a:off x="846788" y="1814404"/>
            <a:ext cx="3295461" cy="2852306"/>
          </a:xfrm>
          <a:prstGeom prst="rect">
            <a:avLst/>
          </a:prstGeom>
        </p:spPr>
      </p:pic>
    </p:spTree>
    <p:extLst>
      <p:ext uri="{BB962C8B-B14F-4D97-AF65-F5344CB8AC3E}">
        <p14:creationId xmlns:p14="http://schemas.microsoft.com/office/powerpoint/2010/main" val="129195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厚手コットンマロントート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320×300×150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厚手のコットン素材は耐久性にも優れており、また無漂白素材ですので地球環境にも優しいトートバッグです。コロンとした丸みのあるフォルムが可愛らしく、特に女性向けノベルティとして人気。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169EF62F-AB56-AD40-A54A-518B51441E9E}"/>
              </a:ext>
            </a:extLst>
          </p:cNvPr>
          <p:cNvPicPr>
            <a:picLocks noChangeAspect="1"/>
          </p:cNvPicPr>
          <p:nvPr/>
        </p:nvPicPr>
        <p:blipFill>
          <a:blip r:embed="rId5"/>
          <a:stretch>
            <a:fillRect/>
          </a:stretch>
        </p:blipFill>
        <p:spPr>
          <a:xfrm>
            <a:off x="584490" y="1444279"/>
            <a:ext cx="3908946" cy="3524128"/>
          </a:xfrm>
          <a:prstGeom prst="rect">
            <a:avLst/>
          </a:prstGeom>
        </p:spPr>
      </p:pic>
    </p:spTree>
    <p:extLst>
      <p:ext uri="{BB962C8B-B14F-4D97-AF65-F5344CB8AC3E}">
        <p14:creationId xmlns:p14="http://schemas.microsoft.com/office/powerpoint/2010/main" val="380283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シャンブリックマチ付トート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名入れデザインだけでなく、生地感にも個性を出したい。なんて考えておられるお客様におすすめなのがこの霜降り調で柔らかい素材のトートバッグです。こちらは</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BB6E18A-F03D-9A49-82FC-08A7AC75C37E}"/>
              </a:ext>
            </a:extLst>
          </p:cNvPr>
          <p:cNvPicPr>
            <a:picLocks noChangeAspect="1"/>
          </p:cNvPicPr>
          <p:nvPr/>
        </p:nvPicPr>
        <p:blipFill>
          <a:blip r:embed="rId5"/>
          <a:stretch>
            <a:fillRect/>
          </a:stretch>
        </p:blipFill>
        <p:spPr>
          <a:xfrm>
            <a:off x="732373" y="1399288"/>
            <a:ext cx="3493700" cy="3634701"/>
          </a:xfrm>
          <a:prstGeom prst="rect">
            <a:avLst/>
          </a:prstGeom>
        </p:spPr>
      </p:pic>
    </p:spTree>
    <p:extLst>
      <p:ext uri="{BB962C8B-B14F-4D97-AF65-F5344CB8AC3E}">
        <p14:creationId xmlns:p14="http://schemas.microsoft.com/office/powerpoint/2010/main" val="100103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3FAFB881-95E5-C943-9ACE-70250E540B8D}"/>
              </a:ext>
            </a:extLst>
          </p:cNvPr>
          <p:cNvPicPr>
            <a:picLocks noChangeAspect="1"/>
          </p:cNvPicPr>
          <p:nvPr/>
        </p:nvPicPr>
        <p:blipFill>
          <a:blip r:embed="rId5"/>
          <a:stretch>
            <a:fillRect/>
          </a:stretch>
        </p:blipFill>
        <p:spPr>
          <a:xfrm>
            <a:off x="692359" y="1459088"/>
            <a:ext cx="3718785" cy="3476420"/>
          </a:xfrm>
          <a:prstGeom prst="rect">
            <a:avLst/>
          </a:prstGeom>
        </p:spPr>
      </p:pic>
    </p:spTree>
    <p:extLst>
      <p:ext uri="{BB962C8B-B14F-4D97-AF65-F5344CB8AC3E}">
        <p14:creationId xmlns:p14="http://schemas.microsoft.com/office/powerpoint/2010/main" val="185077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スマホが置ける スタンド付ファン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カラー展開：グリーン・ピンク・ブルー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/148×74×31mm</a:t>
            </a:r>
            <a:r>
              <a:rPr lang="ja-JP" altLang="en-US" sz="900" dirty="0">
                <a:latin typeface="Meiryo UI" panose="020B0604030504040204" pitchFamily="34" charset="-128"/>
                <a:ea typeface="Meiryo UI" panose="020B0604030504040204" pitchFamily="34" charset="-128"/>
              </a:rPr>
              <a:t>、スタンド使用時</a:t>
            </a:r>
            <a:r>
              <a:rPr lang="en-US" altLang="ja-JP" sz="900" dirty="0">
                <a:latin typeface="Meiryo UI" panose="020B0604030504040204" pitchFamily="34" charset="-128"/>
                <a:ea typeface="Meiryo UI" panose="020B0604030504040204" pitchFamily="34" charset="-128"/>
              </a:rPr>
              <a:t>/155×74×60mm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暑い夏のマストアイテムとなりつつあるコンパクトサイズで携帯にも便利なハンディファンに、スマホスタンドの機能をプラス！涼風で涼みながら動画鑑賞も出来て非常に便利なアイテムです。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8FA31B4-94B6-FDCF-0C5D-E1D16C718F56}"/>
              </a:ext>
            </a:extLst>
          </p:cNvPr>
          <p:cNvPicPr>
            <a:picLocks noChangeAspect="1"/>
          </p:cNvPicPr>
          <p:nvPr/>
        </p:nvPicPr>
        <p:blipFill>
          <a:blip r:embed="rId5"/>
          <a:stretch>
            <a:fillRect/>
          </a:stretch>
        </p:blipFill>
        <p:spPr>
          <a:xfrm>
            <a:off x="684849" y="1350780"/>
            <a:ext cx="3687657" cy="3687657"/>
          </a:xfrm>
          <a:prstGeom prst="rect">
            <a:avLst/>
          </a:prstGeom>
        </p:spPr>
      </p:pic>
    </p:spTree>
    <p:extLst>
      <p:ext uri="{BB962C8B-B14F-4D97-AF65-F5344CB8AC3E}">
        <p14:creationId xmlns:p14="http://schemas.microsoft.com/office/powerpoint/2010/main" val="248228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72513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157862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148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a:t>
            </a:r>
            <a:r>
              <a:rPr lang="en-US" altLang="ja-JP" sz="2000" dirty="0">
                <a:solidFill>
                  <a:schemeClr val="bg1"/>
                </a:solidFill>
                <a:latin typeface="Meiryo UI" panose="020B0604030504040204" pitchFamily="34" charset="-128"/>
                <a:ea typeface="Meiryo UI" panose="020B0604030504040204" pitchFamily="34" charset="-128"/>
              </a:rPr>
              <a:t>5in1</a:t>
            </a:r>
            <a:r>
              <a:rPr lang="ja-JP" altLang="en-US" sz="2000" dirty="0">
                <a:solidFill>
                  <a:schemeClr val="bg1"/>
                </a:solidFill>
                <a:latin typeface="Meiryo UI" panose="020B0604030504040204" pitchFamily="34" charset="-128"/>
                <a:ea typeface="Meiryo UI" panose="020B0604030504040204" pitchFamily="34" charset="-128"/>
              </a:rPr>
              <a:t>ピーラー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素材：ポリプロピレン、ステンレス鋼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160×85×25mm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90×165×30mm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皮むき、千切り、芽取り、皮切りがこれひとつで全部できちゃう、とっても便利なピーラーです。お料理系のイベントやキャンペーンの特典用、景品用などにもおすすめのアイテムです。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8E8D6E42-5A07-176D-86E3-8C64C3952F99}"/>
              </a:ext>
            </a:extLst>
          </p:cNvPr>
          <p:cNvPicPr>
            <a:picLocks noChangeAspect="1"/>
          </p:cNvPicPr>
          <p:nvPr/>
        </p:nvPicPr>
        <p:blipFill>
          <a:blip r:embed="rId5"/>
          <a:stretch>
            <a:fillRect/>
          </a:stretch>
        </p:blipFill>
        <p:spPr>
          <a:xfrm>
            <a:off x="761376" y="1427332"/>
            <a:ext cx="3560089" cy="3560089"/>
          </a:xfrm>
          <a:prstGeom prst="rect">
            <a:avLst/>
          </a:prstGeom>
        </p:spPr>
      </p:pic>
    </p:spTree>
    <p:extLst>
      <p:ext uri="{BB962C8B-B14F-4D97-AF65-F5344CB8AC3E}">
        <p14:creationId xmlns:p14="http://schemas.microsoft.com/office/powerpoint/2010/main" val="124414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C7E0934-AEAD-B74B-9880-26A39A9AE1A3}"/>
              </a:ext>
            </a:extLst>
          </p:cNvPr>
          <p:cNvPicPr>
            <a:picLocks noChangeAspect="1"/>
          </p:cNvPicPr>
          <p:nvPr/>
        </p:nvPicPr>
        <p:blipFill>
          <a:blip r:embed="rId3"/>
          <a:stretch>
            <a:fillRect/>
          </a:stretch>
        </p:blipFill>
        <p:spPr>
          <a:xfrm>
            <a:off x="596591" y="1450760"/>
            <a:ext cx="3952915" cy="373582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厚手コットンガゼット巾着トート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310×350×80mm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厚手のコットン素材を使用し中身が透けにくく、かつ耐久性に優れた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サイズバッグです。巾着型は見た目も可愛らしく、また口が絞れることで上からも中身が見えない点も高ポイント。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32233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5205B028-A56A-174E-AF35-0B0C7825B242}"/>
              </a:ext>
            </a:extLst>
          </p:cNvPr>
          <p:cNvPicPr>
            <a:picLocks noChangeAspect="1"/>
          </p:cNvPicPr>
          <p:nvPr/>
        </p:nvPicPr>
        <p:blipFill>
          <a:blip r:embed="rId5"/>
          <a:stretch>
            <a:fillRect/>
          </a:stretch>
        </p:blipFill>
        <p:spPr>
          <a:xfrm>
            <a:off x="723283" y="1438970"/>
            <a:ext cx="3503699" cy="3555098"/>
          </a:xfrm>
          <a:prstGeom prst="rect">
            <a:avLst/>
          </a:prstGeom>
        </p:spPr>
      </p:pic>
    </p:spTree>
    <p:extLst>
      <p:ext uri="{BB962C8B-B14F-4D97-AF65-F5344CB8AC3E}">
        <p14:creationId xmlns:p14="http://schemas.microsoft.com/office/powerpoint/2010/main" val="200910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ヴェアリー・イージーオープンスリムポーチ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ポリ塩化ビニル</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120×185mm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バッグの中でもかさばらない！薄くて軽い横長長方形タイプのミニポーチ。開口部の両サイドを押すだけで開くことができて開閉が楽々。メガネケース・コスメポーチ・お財布などマルチで使えます。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8" name="Picture 54">
            <a:extLst>
              <a:ext uri="{FF2B5EF4-FFF2-40B4-BE49-F238E27FC236}">
                <a16:creationId xmlns:a16="http://schemas.microsoft.com/office/drawing/2014/main" id="{4F85CCE0-7F79-E0A7-5395-92CD45EFC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64" y="1361352"/>
            <a:ext cx="3704317" cy="370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49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エスプレ・サテンキューブ巾着</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230×115×115mm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考：ネイビー・シャンパンピンク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コロンとした可愛いらしい形状と艶のあるサテン生地がとってもオシャレで高級感のある巾着です。カラーバリエーションはシャンパンピンクとネイビーの二色展開。ぜひご活用ください。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D2C08A-2C29-0D42-97E3-9E9E01116699}"/>
              </a:ext>
            </a:extLst>
          </p:cNvPr>
          <p:cNvPicPr>
            <a:picLocks noChangeAspect="1"/>
          </p:cNvPicPr>
          <p:nvPr/>
        </p:nvPicPr>
        <p:blipFill>
          <a:blip r:embed="rId5"/>
          <a:stretch>
            <a:fillRect/>
          </a:stretch>
        </p:blipFill>
        <p:spPr>
          <a:xfrm>
            <a:off x="825159" y="1402850"/>
            <a:ext cx="3356515" cy="3631139"/>
          </a:xfrm>
          <a:prstGeom prst="rect">
            <a:avLst/>
          </a:prstGeom>
        </p:spPr>
      </p:pic>
    </p:spTree>
    <p:extLst>
      <p:ext uri="{BB962C8B-B14F-4D97-AF65-F5344CB8AC3E}">
        <p14:creationId xmlns:p14="http://schemas.microsoft.com/office/powerpoint/2010/main" val="339515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Re:</a:t>
            </a: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素材：再生コットン、再生ポリエステル</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枚ごとに</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160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底面のボタンを留めるとマチ付きトート、外すと薄型トートと、用途に合わせて形を変えられる</a:t>
            </a:r>
            <a:r>
              <a:rPr lang="en-US" altLang="ja-JP" sz="1600" dirty="0"/>
              <a:t>2WAY</a:t>
            </a:r>
            <a:r>
              <a:rPr lang="ja-JP" altLang="en-US" sz="1600" dirty="0"/>
              <a:t>バッグです。素材はナチュラルなキャンバス素材のためどんなファッションにも◎！</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55B40495-08D4-9154-03F1-5BA98CBDF398}"/>
              </a:ext>
            </a:extLst>
          </p:cNvPr>
          <p:cNvPicPr>
            <a:picLocks noChangeAspect="1"/>
          </p:cNvPicPr>
          <p:nvPr/>
        </p:nvPicPr>
        <p:blipFill>
          <a:blip r:embed="rId5"/>
          <a:stretch>
            <a:fillRect/>
          </a:stretch>
        </p:blipFill>
        <p:spPr>
          <a:xfrm>
            <a:off x="639328" y="1338869"/>
            <a:ext cx="3711286" cy="3711286"/>
          </a:xfrm>
          <a:prstGeom prst="rect">
            <a:avLst/>
          </a:prstGeom>
        </p:spPr>
      </p:pic>
    </p:spTree>
    <p:extLst>
      <p:ext uri="{BB962C8B-B14F-4D97-AF65-F5344CB8AC3E}">
        <p14:creationId xmlns:p14="http://schemas.microsoft.com/office/powerpoint/2010/main" val="1521748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キャンバスシェルポーチ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210×150×80mm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メイク道具入れなどにぴったりの、手頃なサイズ感シェルポーチです。キャンバス素材のためナチャラルな風合いもポイント。カラーバリエーションは全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色ですのでお好みでお選びください。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FF6A628-63AD-9342-A868-B84B1C2ECC35}"/>
              </a:ext>
            </a:extLst>
          </p:cNvPr>
          <p:cNvPicPr>
            <a:picLocks noChangeAspect="1"/>
          </p:cNvPicPr>
          <p:nvPr/>
        </p:nvPicPr>
        <p:blipFill>
          <a:blip r:embed="rId5"/>
          <a:stretch>
            <a:fillRect/>
          </a:stretch>
        </p:blipFill>
        <p:spPr>
          <a:xfrm>
            <a:off x="746077" y="1368566"/>
            <a:ext cx="3790883" cy="3702928"/>
          </a:xfrm>
          <a:prstGeom prst="rect">
            <a:avLst/>
          </a:prstGeom>
        </p:spPr>
      </p:pic>
    </p:spTree>
    <p:extLst>
      <p:ext uri="{BB962C8B-B14F-4D97-AF65-F5344CB8AC3E}">
        <p14:creationId xmlns:p14="http://schemas.microsoft.com/office/powerpoint/2010/main" val="1237731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抗菌ミニまな板</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卵殻配合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カラー展開：モカ、グレー、スモーキーピンク</a:t>
            </a:r>
          </a:p>
          <a:p>
            <a:r>
              <a:rPr lang="ja-JP" altLang="en-US" sz="900" dirty="0">
                <a:latin typeface="Meiryo UI" panose="020B0604030504040204" pitchFamily="34" charset="-128"/>
                <a:ea typeface="Meiryo UI" panose="020B0604030504040204" pitchFamily="34" charset="-128"/>
              </a:rPr>
              <a:t>素材：ポリプロピレン、卵殻、ホタテ貝殻</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170×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エシカルな卵殻を使ったミニサイズの抗菌まな板。フチ付きでこぼれ難く、引っ掛け収納も可能です。水切り・スクレ</a:t>
            </a:r>
            <a:r>
              <a:rPr lang="en-US" altLang="ja-JP" sz="1600" dirty="0"/>
              <a:t>―</a:t>
            </a:r>
            <a:r>
              <a:rPr lang="ja-JP" altLang="en-US" sz="1600" dirty="0"/>
              <a:t>バー・簡易おろし機能や、カットに便利なメモリなど便利な工夫が満載です。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A3E057F-F160-982B-A4A8-E841E5649DA9}"/>
              </a:ext>
            </a:extLst>
          </p:cNvPr>
          <p:cNvPicPr>
            <a:picLocks noChangeAspect="1"/>
          </p:cNvPicPr>
          <p:nvPr/>
        </p:nvPicPr>
        <p:blipFill>
          <a:blip r:embed="rId5"/>
          <a:stretch>
            <a:fillRect/>
          </a:stretch>
        </p:blipFill>
        <p:spPr>
          <a:xfrm>
            <a:off x="712377" y="1353134"/>
            <a:ext cx="3692741" cy="3692741"/>
          </a:xfrm>
          <a:prstGeom prst="rect">
            <a:avLst/>
          </a:prstGeom>
        </p:spPr>
      </p:pic>
    </p:spTree>
    <p:extLst>
      <p:ext uri="{BB962C8B-B14F-4D97-AF65-F5344CB8AC3E}">
        <p14:creationId xmlns:p14="http://schemas.microsoft.com/office/powerpoint/2010/main" val="3801742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 name="図 104">
            <a:extLst>
              <a:ext uri="{FF2B5EF4-FFF2-40B4-BE49-F238E27FC236}">
                <a16:creationId xmlns:a16="http://schemas.microsoft.com/office/drawing/2014/main" id="{279F6D15-6111-3F90-E8CD-E74EDB450786}"/>
              </a:ext>
            </a:extLst>
          </p:cNvPr>
          <p:cNvPicPr>
            <a:picLocks noChangeAspect="1"/>
          </p:cNvPicPr>
          <p:nvPr/>
        </p:nvPicPr>
        <p:blipFill>
          <a:blip r:embed="rId5"/>
          <a:stretch>
            <a:fillRect/>
          </a:stretch>
        </p:blipFill>
        <p:spPr>
          <a:xfrm>
            <a:off x="749520" y="1307312"/>
            <a:ext cx="3560089" cy="3560089"/>
          </a:xfrm>
          <a:prstGeom prst="rect">
            <a:avLst/>
          </a:prstGeom>
        </p:spPr>
      </p:pic>
    </p:spTree>
    <p:extLst>
      <p:ext uri="{BB962C8B-B14F-4D97-AF65-F5344CB8AC3E}">
        <p14:creationId xmlns:p14="http://schemas.microsoft.com/office/powerpoint/2010/main" val="315838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1647FE6-039B-E0F0-DAC8-F76F524D5910}"/>
              </a:ext>
            </a:extLst>
          </p:cNvPr>
          <p:cNvPicPr>
            <a:picLocks noChangeAspect="1"/>
          </p:cNvPicPr>
          <p:nvPr/>
        </p:nvPicPr>
        <p:blipFill>
          <a:blip r:embed="rId5"/>
          <a:stretch>
            <a:fillRect/>
          </a:stretch>
        </p:blipFill>
        <p:spPr>
          <a:xfrm>
            <a:off x="719250" y="1382182"/>
            <a:ext cx="3600450" cy="3600450"/>
          </a:xfrm>
          <a:prstGeom prst="rect">
            <a:avLst/>
          </a:prstGeom>
        </p:spPr>
      </p:pic>
    </p:spTree>
    <p:extLst>
      <p:ext uri="{BB962C8B-B14F-4D97-AF65-F5344CB8AC3E}">
        <p14:creationId xmlns:p14="http://schemas.microsoft.com/office/powerpoint/2010/main" val="159140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45675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ポリスチレン・ポリプロピレン・ポリエチレン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Φ75×130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1905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682C48D8-EB1C-EB44-8696-5639C7966044}"/>
              </a:ext>
            </a:extLst>
          </p:cNvPr>
          <p:cNvPicPr>
            <a:picLocks noChangeAspect="1"/>
          </p:cNvPicPr>
          <p:nvPr/>
        </p:nvPicPr>
        <p:blipFill>
          <a:blip r:embed="rId5"/>
          <a:stretch>
            <a:fillRect/>
          </a:stretch>
        </p:blipFill>
        <p:spPr>
          <a:xfrm>
            <a:off x="719160" y="1350674"/>
            <a:ext cx="3558913" cy="3567900"/>
          </a:xfrm>
          <a:prstGeom prst="rect">
            <a:avLst/>
          </a:prstGeom>
        </p:spPr>
      </p:pic>
    </p:spTree>
    <p:extLst>
      <p:ext uri="{BB962C8B-B14F-4D97-AF65-F5344CB8AC3E}">
        <p14:creationId xmlns:p14="http://schemas.microsoft.com/office/powerpoint/2010/main" val="1623693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クリアビニル・ポーチ</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正方形</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130×130×50mm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透明ビニール仕様で中身をひと目で確認できますので、コスメやモバイルアクセサリー入れなどぴったりのクリアポーチです。名入れプリントも可能なためオリジナルグッズにも最適！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8C58A4-615A-4F40-B117-2EC9E784F47A}"/>
              </a:ext>
            </a:extLst>
          </p:cNvPr>
          <p:cNvPicPr>
            <a:picLocks noChangeAspect="1"/>
          </p:cNvPicPr>
          <p:nvPr/>
        </p:nvPicPr>
        <p:blipFill>
          <a:blip r:embed="rId5"/>
          <a:stretch>
            <a:fillRect/>
          </a:stretch>
        </p:blipFill>
        <p:spPr>
          <a:xfrm>
            <a:off x="853478" y="1657737"/>
            <a:ext cx="3201339" cy="3263501"/>
          </a:xfrm>
          <a:prstGeom prst="rect">
            <a:avLst/>
          </a:prstGeom>
        </p:spPr>
      </p:pic>
    </p:spTree>
    <p:extLst>
      <p:ext uri="{BB962C8B-B14F-4D97-AF65-F5344CB8AC3E}">
        <p14:creationId xmlns:p14="http://schemas.microsoft.com/office/powerpoint/2010/main" val="105702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クリアビニル・オープンファスナーポーチ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130×200×40mm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透明ビニール仕様で中身をひと目で確認できますので、コスメやモバイルアクセサリー入れなど最適なオープンファスナーポーチです。名入れプリントも可能なためオリジナルグッズにも最適！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CD8BAB4-FB23-6E45-8F71-01578A045AFC}"/>
              </a:ext>
            </a:extLst>
          </p:cNvPr>
          <p:cNvPicPr>
            <a:picLocks noChangeAspect="1"/>
          </p:cNvPicPr>
          <p:nvPr/>
        </p:nvPicPr>
        <p:blipFill>
          <a:blip r:embed="rId5"/>
          <a:stretch>
            <a:fillRect/>
          </a:stretch>
        </p:blipFill>
        <p:spPr>
          <a:xfrm>
            <a:off x="889020" y="1779140"/>
            <a:ext cx="3303549" cy="2751564"/>
          </a:xfrm>
          <a:prstGeom prst="rect">
            <a:avLst/>
          </a:prstGeom>
        </p:spPr>
      </p:pic>
    </p:spTree>
    <p:extLst>
      <p:ext uri="{BB962C8B-B14F-4D97-AF65-F5344CB8AC3E}">
        <p14:creationId xmlns:p14="http://schemas.microsoft.com/office/powerpoint/2010/main" val="333901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ECO </a:t>
            </a:r>
            <a:r>
              <a:rPr lang="ja-JP" altLang="en-US" sz="2000">
                <a:solidFill>
                  <a:schemeClr val="bg1"/>
                </a:solidFill>
                <a:latin typeface="Meiryo UI" panose="020B0604030504040204" pitchFamily="34" charset="-128"/>
                <a:ea typeface="Meiryo UI" panose="020B0604030504040204" pitchFamily="34" charset="-128"/>
              </a:rPr>
              <a:t>クリア・スクエアミニバッグ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EVA</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×170×70mm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塩素を含まず焼却してもダイオキシンを発生させないため、地球環境に優しい</a:t>
            </a:r>
            <a:r>
              <a:rPr lang="en-US" altLang="ja-JP" sz="1600" dirty="0">
                <a:latin typeface="Meiryo UI" panose="020B0604030504040204" pitchFamily="34" charset="-128"/>
                <a:ea typeface="Meiryo UI" panose="020B0604030504040204" pitchFamily="34" charset="-128"/>
              </a:rPr>
              <a:t>EVA</a:t>
            </a:r>
            <a:r>
              <a:rPr lang="ja-JP" altLang="en-US" sz="1600">
                <a:latin typeface="Meiryo UI" panose="020B0604030504040204" pitchFamily="34" charset="-128"/>
                <a:ea typeface="Meiryo UI" panose="020B0604030504040204" pitchFamily="34" charset="-128"/>
              </a:rPr>
              <a:t>素材を使用したクリアスクエアミニバッグです。あえて中身を見せていく流行のスタイル！是非ご活用ください。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FBB3E-7C2D-4041-8008-7C217CE23469}"/>
              </a:ext>
            </a:extLst>
          </p:cNvPr>
          <p:cNvPicPr>
            <a:picLocks noChangeAspect="1"/>
          </p:cNvPicPr>
          <p:nvPr/>
        </p:nvPicPr>
        <p:blipFill>
          <a:blip r:embed="rId5"/>
          <a:stretch>
            <a:fillRect/>
          </a:stretch>
        </p:blipFill>
        <p:spPr>
          <a:xfrm>
            <a:off x="978555" y="1479384"/>
            <a:ext cx="2971777" cy="3508037"/>
          </a:xfrm>
          <a:prstGeom prst="rect">
            <a:avLst/>
          </a:prstGeom>
        </p:spPr>
      </p:pic>
    </p:spTree>
    <p:extLst>
      <p:ext uri="{BB962C8B-B14F-4D97-AF65-F5344CB8AC3E}">
        <p14:creationId xmlns:p14="http://schemas.microsoft.com/office/powerpoint/2010/main" val="349706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ジュートミニバッグ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素材：植物繊維（ジュート）、綿・ポリエステル・レーヨン混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200×200×100mm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商品は、網目状になった生地を使用している為、名入れする際インクが抜ける場合があります。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コンパクトでかわいいミニサイズのジュートバッグです。ナチュラルな風合いと質感がおしゃれで、特典用から物販用、またショッパー用など、幅広いシーンで人気のアイテムです。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A0E70EDE-AC78-527B-904D-30BEF3E6CD34}"/>
              </a:ext>
            </a:extLst>
          </p:cNvPr>
          <p:cNvPicPr>
            <a:picLocks noChangeAspect="1"/>
          </p:cNvPicPr>
          <p:nvPr/>
        </p:nvPicPr>
        <p:blipFill>
          <a:blip r:embed="rId5"/>
          <a:stretch>
            <a:fillRect/>
          </a:stretch>
        </p:blipFill>
        <p:spPr>
          <a:xfrm>
            <a:off x="620403" y="1353013"/>
            <a:ext cx="3676743" cy="3676743"/>
          </a:xfrm>
          <a:prstGeom prst="rect">
            <a:avLst/>
          </a:prstGeom>
        </p:spPr>
      </p:pic>
    </p:spTree>
    <p:extLst>
      <p:ext uri="{BB962C8B-B14F-4D97-AF65-F5344CB8AC3E}">
        <p14:creationId xmlns:p14="http://schemas.microsoft.com/office/powerpoint/2010/main" val="10019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アクティブバッグ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400×625×195mm</a:t>
            </a:r>
          </a:p>
          <a:p>
            <a:r>
              <a:rPr lang="ja-JP" altLang="en-US" sz="900" dirty="0">
                <a:latin typeface="Meiryo UI" panose="020B0604030504040204" pitchFamily="34" charset="-128"/>
                <a:ea typeface="Meiryo UI" panose="020B0604030504040204" pitchFamily="34" charset="-128"/>
              </a:rPr>
              <a:t>備考：ｸﾞﾘｰﾝ･ｸﾞﾚｰ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トートバッグとしてのハンドルと肩掛けバッグとしてもショルダーストラップの両方があるため、シーンに合わせて持ち方を変えられるバッグ。水濡れに強い素材を使用している点も高ポイント！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B94CF248-C63F-0A7D-FFF0-BE35AE5870E1}"/>
              </a:ext>
            </a:extLst>
          </p:cNvPr>
          <p:cNvPicPr>
            <a:picLocks noChangeAspect="1"/>
          </p:cNvPicPr>
          <p:nvPr/>
        </p:nvPicPr>
        <p:blipFill>
          <a:blip r:embed="rId5"/>
          <a:stretch>
            <a:fillRect/>
          </a:stretch>
        </p:blipFill>
        <p:spPr>
          <a:xfrm>
            <a:off x="671931" y="1315932"/>
            <a:ext cx="3671490" cy="3671490"/>
          </a:xfrm>
          <a:prstGeom prst="rect">
            <a:avLst/>
          </a:prstGeom>
        </p:spPr>
      </p:pic>
    </p:spTree>
    <p:extLst>
      <p:ext uri="{BB962C8B-B14F-4D97-AF65-F5344CB8AC3E}">
        <p14:creationId xmlns:p14="http://schemas.microsoft.com/office/powerpoint/2010/main" val="307096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キャニスタージッパーバッグ</a:t>
            </a:r>
            <a:r>
              <a:rPr lang="en-US" altLang="ja-JP" sz="2000" dirty="0">
                <a:solidFill>
                  <a:schemeClr val="bg1"/>
                </a:solidFill>
                <a:latin typeface="Meiryo UI" panose="020B0604030504040204" pitchFamily="34" charset="-128"/>
                <a:ea typeface="Meiryo UI" panose="020B0604030504040204" pitchFamily="34" charset="-128"/>
              </a:rPr>
              <a:t>(L5</a:t>
            </a:r>
            <a:r>
              <a:rPr lang="ja-JP" altLang="en-US" sz="2000" dirty="0">
                <a:solidFill>
                  <a:schemeClr val="bg1"/>
                </a:solidFill>
                <a:latin typeface="Meiryo UI" panose="020B0604030504040204" pitchFamily="34" charset="-128"/>
                <a:ea typeface="Meiryo UI" panose="020B0604030504040204" pitchFamily="34" charset="-128"/>
              </a:rPr>
              <a:t>枚セット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215×145×70mm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L5</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キャニスターのプリントがとっても可愛らしい上、小物入れとしても便利に活用できるジッパーバッグの</a:t>
            </a:r>
            <a:r>
              <a:rPr lang="en-US" altLang="ja-JP" sz="1600" b="0" i="0" dirty="0">
                <a:solidFill>
                  <a:srgbClr val="333333"/>
                </a:solidFill>
                <a:effectLst/>
                <a:latin typeface="-apple-system"/>
              </a:rPr>
              <a:t>L5</a:t>
            </a:r>
            <a:r>
              <a:rPr lang="ja-JP" altLang="en-US" sz="1600" b="0" i="0" dirty="0">
                <a:solidFill>
                  <a:srgbClr val="333333"/>
                </a:solidFill>
                <a:effectLst/>
                <a:latin typeface="-apple-system"/>
              </a:rPr>
              <a:t>枚セット。名入れプリントも可能なアイテムですので、ノベルティ用などにもおすすめ。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9232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9281B40-48E4-5894-6786-54FE1A832A14}"/>
              </a:ext>
            </a:extLst>
          </p:cNvPr>
          <p:cNvPicPr>
            <a:picLocks noChangeAspect="1"/>
          </p:cNvPicPr>
          <p:nvPr/>
        </p:nvPicPr>
        <p:blipFill>
          <a:blip r:embed="rId5"/>
          <a:stretch>
            <a:fillRect/>
          </a:stretch>
        </p:blipFill>
        <p:spPr>
          <a:xfrm>
            <a:off x="709624" y="1361919"/>
            <a:ext cx="3660939" cy="3660939"/>
          </a:xfrm>
          <a:prstGeom prst="rect">
            <a:avLst/>
          </a:prstGeom>
        </p:spPr>
      </p:pic>
    </p:spTree>
    <p:extLst>
      <p:ext uri="{BB962C8B-B14F-4D97-AF65-F5344CB8AC3E}">
        <p14:creationId xmlns:p14="http://schemas.microsoft.com/office/powerpoint/2010/main" val="42727444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2659</Words>
  <Application>Microsoft Office PowerPoint</Application>
  <PresentationFormat>画面に合わせる (4:3)</PresentationFormat>
  <Paragraphs>441</Paragraphs>
  <Slides>32</Slides>
  <Notes>32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0" baseType="lpstr">
      <vt:lpstr>-apple-system</vt:lpstr>
      <vt:lpstr>Meiryo UI</vt:lpstr>
      <vt:lpstr>游ゴシック</vt:lpstr>
      <vt:lpstr>Arial</vt:lpstr>
      <vt:lpstr>Calibri</vt:lpstr>
      <vt:lpstr>Calibri Light</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2024-07-25T08:17:46Z</dcterms:modified>
</cp:coreProperties>
</file>