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E599275-E7F9-4187-A10F-F0CB2404B88E}">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95174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バンブー入モバイルスタンド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・竹繊維</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110×67×30mm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118×72×35mm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縦置きでも横置きでも便利に使えるモバイルスタンドです。素材にはバンブーファイバーを配合しているため、地球に優しく</a:t>
            </a:r>
            <a:r>
              <a:rPr lang="en-US" altLang="ja-JP" sz="1600" dirty="0"/>
              <a:t>SDGs</a:t>
            </a:r>
            <a:r>
              <a:rPr lang="ja-JP" altLang="en-US" sz="1600" dirty="0"/>
              <a:t>にも貢献できるアイテム。折りたたみ式でコンパクトに携帯可能。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DAC962DA-5B79-206C-6E99-0CA5C2958996}"/>
              </a:ext>
            </a:extLst>
          </p:cNvPr>
          <p:cNvPicPr>
            <a:picLocks noChangeAspect="1"/>
          </p:cNvPicPr>
          <p:nvPr/>
        </p:nvPicPr>
        <p:blipFill>
          <a:blip r:embed="rId5"/>
          <a:stretch>
            <a:fillRect/>
          </a:stretch>
        </p:blipFill>
        <p:spPr>
          <a:xfrm>
            <a:off x="704518" y="1422053"/>
            <a:ext cx="3549996" cy="354999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レザーマウスパッド</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スクエア</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170×150mm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考：ネイビー・ブラウン・リアルブラック・ミルキーホワイト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ネイビー、ブラウン、リアルブラック、ミルキーホワイトの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カラーバリエーションから自由に選べるレザー素材のマウスパッドです。高級感のある見た目は印象も良いためおすすめです。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499352-C17F-BB4E-8E8E-3561C05F61F9}"/>
              </a:ext>
            </a:extLst>
          </p:cNvPr>
          <p:cNvPicPr>
            <a:picLocks noChangeAspect="1"/>
          </p:cNvPicPr>
          <p:nvPr/>
        </p:nvPicPr>
        <p:blipFill>
          <a:blip r:embed="rId5"/>
          <a:stretch>
            <a:fillRect/>
          </a:stretch>
        </p:blipFill>
        <p:spPr>
          <a:xfrm>
            <a:off x="453253" y="2071703"/>
            <a:ext cx="4059224" cy="2542059"/>
          </a:xfrm>
          <a:prstGeom prst="rect">
            <a:avLst/>
          </a:prstGeom>
        </p:spPr>
      </p:pic>
    </p:spTree>
    <p:extLst>
      <p:ext uri="{BB962C8B-B14F-4D97-AF65-F5344CB8AC3E}">
        <p14:creationId xmlns:p14="http://schemas.microsoft.com/office/powerpoint/2010/main" val="81507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コットンのような質感の上質なポリエステル素材を使用したミニサイズのトートです。丸洗い出来る上に撥水性にも優れているため使い勝手も抜群。オリジナル名入れも格安で承ります。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388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ラバーウッドマルチスタンド</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材：ゴムの木</a:t>
            </a:r>
            <a:endParaRPr lang="en-US" altLang="ja-JP" sz="900" b="0" strike="noStrike" spc="-1" dirty="0">
              <a:latin typeface="Arial"/>
            </a:endParaRPr>
          </a:p>
          <a:p>
            <a:pPr>
              <a:lnSpc>
                <a:spcPct val="100000"/>
              </a:lnSpc>
            </a:pPr>
            <a:r>
              <a:rPr lang="ja-JP" altLang="ja-JP" sz="900" b="0" strike="noStrike" spc="199" dirty="0">
                <a:solidFill>
                  <a:srgbClr val="000000"/>
                </a:solidFill>
                <a:latin typeface="Meiryo UI"/>
                <a:ea typeface="Meiryo UI"/>
              </a:rPr>
              <a:t>サイズ</a:t>
            </a:r>
            <a:r>
              <a:rPr lang="ja-JP" altLang="ja-JP" sz="900" b="0" strike="noStrike" spc="-1" dirty="0">
                <a:solidFill>
                  <a:srgbClr val="000000"/>
                </a:solidFill>
                <a:latin typeface="Meiryo UI"/>
                <a:ea typeface="Meiryo UI"/>
              </a:rPr>
              <a:t>：</a:t>
            </a:r>
            <a:r>
              <a:rPr lang="en-US" altLang="ja-JP" sz="900" b="0" strike="noStrike" spc="-1" dirty="0">
                <a:solidFill>
                  <a:srgbClr val="000000"/>
                </a:solidFill>
                <a:latin typeface="Meiryo UI"/>
                <a:ea typeface="Meiryo UI"/>
              </a:rPr>
              <a:t>70×110×24mm</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付属品：取説付</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考：ダークウッド、ナチュラルウッド</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無機質なデスク上にナチュラルな温もりを与えてくれる、ゴムの木の素材で作られたマルチなウッドスタンドです。オリジナルデザインの名入れ印刷も可能ですのでノベルティ用におすすめです。</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FA6F8252-9E9E-7E1F-A467-8700601A14B4}"/>
              </a:ext>
            </a:extLst>
          </p:cNvPr>
          <p:cNvPicPr/>
          <p:nvPr/>
        </p:nvPicPr>
        <p:blipFill>
          <a:blip r:embed="rId5"/>
          <a:stretch/>
        </p:blipFill>
        <p:spPr>
          <a:xfrm>
            <a:off x="906487" y="1549964"/>
            <a:ext cx="3322080" cy="3322080"/>
          </a:xfrm>
          <a:prstGeom prst="rect">
            <a:avLst/>
          </a:prstGeom>
          <a:ln w="0">
            <a:noFill/>
          </a:ln>
        </p:spPr>
      </p:pic>
    </p:spTree>
    <p:extLst>
      <p:ext uri="{BB962C8B-B14F-4D97-AF65-F5344CB8AC3E}">
        <p14:creationId xmlns:p14="http://schemas.microsoft.com/office/powerpoint/2010/main" val="372465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861173B-EC60-4847-9AA9-0F3557B6A0CC}"/>
              </a:ext>
            </a:extLst>
          </p:cNvPr>
          <p:cNvPicPr>
            <a:picLocks noChangeAspect="1"/>
          </p:cNvPicPr>
          <p:nvPr/>
        </p:nvPicPr>
        <p:blipFill>
          <a:blip r:embed="rId5"/>
          <a:stretch>
            <a:fillRect/>
          </a:stretch>
        </p:blipFill>
        <p:spPr>
          <a:xfrm>
            <a:off x="1473184" y="1464483"/>
            <a:ext cx="2121422" cy="3522938"/>
          </a:xfrm>
          <a:prstGeom prst="rect">
            <a:avLst/>
          </a:prstGeom>
        </p:spPr>
      </p:pic>
    </p:spTree>
    <p:extLst>
      <p:ext uri="{BB962C8B-B14F-4D97-AF65-F5344CB8AC3E}">
        <p14:creationId xmlns:p14="http://schemas.microsoft.com/office/powerpoint/2010/main" val="67830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Φ52×18</a:t>
            </a:r>
            <a:r>
              <a:rPr lang="en"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コード長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まん丸な形状が可愛らしく持ち運びも容易な</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ハブ。ポートが</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口あるためとても便利に利用できます。カラー展開はホワイトとブラックの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8BA86783-6280-F640-8CFF-D44947DBEC02}"/>
              </a:ext>
            </a:extLst>
          </p:cNvPr>
          <p:cNvPicPr>
            <a:picLocks noChangeAspect="1"/>
          </p:cNvPicPr>
          <p:nvPr/>
        </p:nvPicPr>
        <p:blipFill>
          <a:blip r:embed="rId5"/>
          <a:stretch>
            <a:fillRect/>
          </a:stretch>
        </p:blipFill>
        <p:spPr>
          <a:xfrm>
            <a:off x="747767" y="1411148"/>
            <a:ext cx="3641128" cy="3597678"/>
          </a:xfrm>
          <a:prstGeom prst="rect">
            <a:avLst/>
          </a:prstGeom>
        </p:spPr>
      </p:pic>
    </p:spTree>
    <p:extLst>
      <p:ext uri="{BB962C8B-B14F-4D97-AF65-F5344CB8AC3E}">
        <p14:creationId xmlns:p14="http://schemas.microsoft.com/office/powerpoint/2010/main" val="62595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 二重構造マグボトル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φ71×177</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185×75×75mm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380ml</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名入れ</a:t>
            </a:r>
            <a:r>
              <a:rPr lang="ja-JP" altLang="en-US" sz="900" dirty="0">
                <a:latin typeface="Meiryo UI" panose="020B0604030504040204" pitchFamily="34" charset="-128"/>
                <a:ea typeface="Meiryo UI" panose="020B0604030504040204" pitchFamily="34" charset="-128"/>
              </a:rPr>
              <a:t>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地球環境に優しくサステナブルなバンブーファイバー素材を使用したマグボトル。二重構造のため結露も起こしにくく保温力もあります。カラー展開はミントとアイボリーの二色から選択可能。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621B4CC1-CA8D-B98C-F9D4-52D306B9F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97" y="1334722"/>
            <a:ext cx="3732943" cy="373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8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229659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94823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145×215×12(mm)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PU</a:t>
            </a:r>
            <a:r>
              <a:rPr lang="ja-JP" altLang="en-US" sz="1600" dirty="0"/>
              <a:t>素材を表紙に使用したハードカバータイプのため、高級感のある</a:t>
            </a:r>
            <a:r>
              <a:rPr lang="en-US" altLang="ja-JP" sz="1600" dirty="0"/>
              <a:t>A5</a:t>
            </a:r>
            <a:r>
              <a:rPr lang="ja-JP" altLang="en-US" sz="1600" dirty="0"/>
              <a:t>ノートです。オープンキャンパスや会社説明会などのノベルティ用、また物販用としても人気のあるアイテムです。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7CC9012-8524-1842-0BA8-98D7CDBE0B4A}"/>
              </a:ext>
            </a:extLst>
          </p:cNvPr>
          <p:cNvPicPr>
            <a:picLocks noChangeAspect="1"/>
          </p:cNvPicPr>
          <p:nvPr/>
        </p:nvPicPr>
        <p:blipFill>
          <a:blip r:embed="rId5"/>
          <a:stretch>
            <a:fillRect/>
          </a:stretch>
        </p:blipFill>
        <p:spPr>
          <a:xfrm>
            <a:off x="666709" y="1336483"/>
            <a:ext cx="3714441" cy="3714441"/>
          </a:xfrm>
          <a:prstGeom prst="rect">
            <a:avLst/>
          </a:prstGeom>
        </p:spPr>
      </p:pic>
    </p:spTree>
    <p:extLst>
      <p:ext uri="{BB962C8B-B14F-4D97-AF65-F5344CB8AC3E}">
        <p14:creationId xmlns:p14="http://schemas.microsoft.com/office/powerpoint/2010/main" val="6200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ハードタイプカバー</a:t>
            </a:r>
            <a:r>
              <a:rPr lang="en-US" altLang="ja-JP" sz="2000" dirty="0">
                <a:solidFill>
                  <a:schemeClr val="bg1"/>
                </a:solidFill>
                <a:latin typeface="Meiryo UI" panose="020B0604030504040204" pitchFamily="34" charset="-128"/>
                <a:ea typeface="Meiryo UI" panose="020B0604030504040204" pitchFamily="34" charset="-128"/>
              </a:rPr>
              <a:t>A6</a:t>
            </a:r>
            <a:r>
              <a:rPr lang="ja-JP" altLang="en-US" sz="2000" dirty="0">
                <a:solidFill>
                  <a:schemeClr val="bg1"/>
                </a:solidFill>
                <a:latin typeface="Meiryo UI" panose="020B0604030504040204" pitchFamily="34" charset="-128"/>
                <a:ea typeface="Meiryo UI" panose="020B0604030504040204" pitchFamily="34" charset="-128"/>
              </a:rPr>
              <a:t>ノート（付箋付き）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素材：ポリ塩化ビニル、紙、再生クラフト、</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145×100×15mm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付属品：セット内容／ノート：</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枚、付箋：</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種、ボールペン</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包装：ポリ袋入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大中小</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種類のふせんとボールペンもセットになった高級感のあるハードカバーのメモ帳です。カラー展開はブラウンとグレーの二色展開。名入れも可能なため販促用などとしても人気です。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82D10F5-09FE-1EBE-3F48-A45168850237}"/>
              </a:ext>
            </a:extLst>
          </p:cNvPr>
          <p:cNvPicPr>
            <a:picLocks noChangeAspect="1"/>
          </p:cNvPicPr>
          <p:nvPr/>
        </p:nvPicPr>
        <p:blipFill>
          <a:blip r:embed="rId5"/>
          <a:stretch>
            <a:fillRect/>
          </a:stretch>
        </p:blipFill>
        <p:spPr>
          <a:xfrm>
            <a:off x="702258" y="1402588"/>
            <a:ext cx="3615520" cy="3615520"/>
          </a:xfrm>
          <a:prstGeom prst="rect">
            <a:avLst/>
          </a:prstGeom>
        </p:spPr>
      </p:pic>
    </p:spTree>
    <p:extLst>
      <p:ext uri="{BB962C8B-B14F-4D97-AF65-F5344CB8AC3E}">
        <p14:creationId xmlns:p14="http://schemas.microsoft.com/office/powerpoint/2010/main" val="367148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 ：紙、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/297×215×11(mm)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r>
              <a:rPr lang="ja-JP" altLang="en-US" sz="900" dirty="0">
                <a:latin typeface="Meiryo UI" panose="020B0604030504040204" pitchFamily="34" charset="-128"/>
                <a:ea typeface="Meiryo UI" panose="020B0604030504040204" pitchFamily="34" charset="-128"/>
              </a:rPr>
              <a:t>、ペンループ</a:t>
            </a:r>
            <a:r>
              <a:rPr lang="en-US" altLang="ja-JP" sz="900" dirty="0">
                <a:latin typeface="Meiryo UI" panose="020B0604030504040204" pitchFamily="34" charset="-128"/>
                <a:ea typeface="Meiryo UI" panose="020B0604030504040204" pitchFamily="34" charset="-128"/>
              </a:rPr>
              <a:t>/45×33(mm)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本、ペンループ</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会議やミーティングで非常に便利な</a:t>
            </a:r>
            <a:r>
              <a:rPr lang="en-US" altLang="ja-JP" sz="1600" dirty="0"/>
              <a:t>A4</a:t>
            </a:r>
            <a:r>
              <a:rPr lang="ja-JP" altLang="en-US" sz="1600" dirty="0"/>
              <a:t>ノート型のホワイトボードです。ホワイトボードフィルムが</a:t>
            </a:r>
            <a:r>
              <a:rPr lang="en-US" altLang="ja-JP" sz="1600" dirty="0"/>
              <a:t>3</a:t>
            </a:r>
            <a:r>
              <a:rPr lang="ja-JP" altLang="en-US" sz="1600" dirty="0"/>
              <a:t>枚セットになっており、消したくない内容はフィルムを被せて保存することが可能。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E3BC686-9111-E669-F15D-499C7BF886F2}"/>
              </a:ext>
            </a:extLst>
          </p:cNvPr>
          <p:cNvPicPr>
            <a:picLocks noChangeAspect="1"/>
          </p:cNvPicPr>
          <p:nvPr/>
        </p:nvPicPr>
        <p:blipFill>
          <a:blip r:embed="rId5"/>
          <a:stretch>
            <a:fillRect/>
          </a:stretch>
        </p:blipFill>
        <p:spPr>
          <a:xfrm>
            <a:off x="813088" y="1447781"/>
            <a:ext cx="3420571" cy="3420571"/>
          </a:xfrm>
          <a:prstGeom prst="rect">
            <a:avLst/>
          </a:prstGeom>
        </p:spPr>
      </p:pic>
    </p:spTree>
    <p:extLst>
      <p:ext uri="{BB962C8B-B14F-4D97-AF65-F5344CB8AC3E}">
        <p14:creationId xmlns:p14="http://schemas.microsoft.com/office/powerpoint/2010/main" val="280939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φ78×94</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E1AB08D-2128-2D47-B54D-2EE49FA31C3F}"/>
              </a:ext>
            </a:extLst>
          </p:cNvPr>
          <p:cNvPicPr>
            <a:picLocks noChangeAspect="1"/>
          </p:cNvPicPr>
          <p:nvPr/>
        </p:nvPicPr>
        <p:blipFill>
          <a:blip r:embed="rId5"/>
          <a:stretch>
            <a:fillRect/>
          </a:stretch>
        </p:blipFill>
        <p:spPr>
          <a:xfrm>
            <a:off x="535803" y="1674176"/>
            <a:ext cx="3919219" cy="3112321"/>
          </a:xfrm>
          <a:prstGeom prst="rect">
            <a:avLst/>
          </a:prstGeom>
        </p:spPr>
      </p:pic>
    </p:spTree>
    <p:extLst>
      <p:ext uri="{BB962C8B-B14F-4D97-AF65-F5344CB8AC3E}">
        <p14:creationId xmlns:p14="http://schemas.microsoft.com/office/powerpoint/2010/main" val="24160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382317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152×210×8mm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82C57-B388-3F48-83B3-C3DB55C815D0}"/>
              </a:ext>
            </a:extLst>
          </p:cNvPr>
          <p:cNvPicPr>
            <a:picLocks noChangeAspect="1"/>
          </p:cNvPicPr>
          <p:nvPr/>
        </p:nvPicPr>
        <p:blipFill>
          <a:blip r:embed="rId5"/>
          <a:stretch>
            <a:fillRect/>
          </a:stretch>
        </p:blipFill>
        <p:spPr>
          <a:xfrm>
            <a:off x="850246" y="1624416"/>
            <a:ext cx="3175000" cy="3175000"/>
          </a:xfrm>
          <a:prstGeom prst="rect">
            <a:avLst/>
          </a:prstGeom>
        </p:spPr>
      </p:pic>
    </p:spTree>
    <p:extLst>
      <p:ext uri="{BB962C8B-B14F-4D97-AF65-F5344CB8AC3E}">
        <p14:creationId xmlns:p14="http://schemas.microsoft.com/office/powerpoint/2010/main" val="102016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カスタムデザインタンブラー</a:t>
            </a:r>
            <a:r>
              <a:rPr lang="en-US" altLang="ja-JP" sz="2000" dirty="0">
                <a:solidFill>
                  <a:schemeClr val="bg1"/>
                </a:solidFill>
                <a:latin typeface="Meiryo UI" panose="020B0604030504040204" pitchFamily="34" charset="-128"/>
                <a:ea typeface="Meiryo UI" panose="020B0604030504040204" pitchFamily="34" charset="-128"/>
              </a:rPr>
              <a:t>FC 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Φ82×142</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レッド・ネイビー・マットブラック・ピンク・ホワイト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台紙を自由に変更できる</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タンブラー。</a:t>
            </a:r>
            <a:r>
              <a:rPr lang="en-US" altLang="ja-JP" sz="1600" dirty="0">
                <a:latin typeface="Meiryo UI" panose="020B0604030504040204" pitchFamily="34" charset="-128"/>
                <a:ea typeface="Meiryo UI" panose="020B0604030504040204" pitchFamily="34" charset="-128"/>
              </a:rPr>
              <a:t>100℃</a:t>
            </a:r>
            <a:r>
              <a:rPr lang="ja-JP" altLang="en-US" sz="1600">
                <a:latin typeface="Meiryo UI" panose="020B0604030504040204" pitchFamily="34" charset="-128"/>
                <a:ea typeface="Meiryo UI" panose="020B0604030504040204" pitchFamily="34" charset="-128"/>
              </a:rPr>
              <a:t>までの耐熱効果がある上、開閉式の飲み口が非常に便利。カラーバリエーションは全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色ありますので、お好みでお選びください。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30E6DA-B6D3-464B-8B52-E33D9E0D6216}"/>
              </a:ext>
            </a:extLst>
          </p:cNvPr>
          <p:cNvPicPr>
            <a:picLocks noChangeAspect="1"/>
          </p:cNvPicPr>
          <p:nvPr/>
        </p:nvPicPr>
        <p:blipFill>
          <a:blip r:embed="rId5"/>
          <a:stretch>
            <a:fillRect/>
          </a:stretch>
        </p:blipFill>
        <p:spPr>
          <a:xfrm>
            <a:off x="672624" y="1475401"/>
            <a:ext cx="3458368" cy="3573169"/>
          </a:xfrm>
          <a:prstGeom prst="rect">
            <a:avLst/>
          </a:prstGeom>
        </p:spPr>
      </p:pic>
    </p:spTree>
    <p:extLst>
      <p:ext uri="{BB962C8B-B14F-4D97-AF65-F5344CB8AC3E}">
        <p14:creationId xmlns:p14="http://schemas.microsoft.com/office/powerpoint/2010/main" val="1908015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ラウンド充電コネクター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φ46×12mm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ケーブルを収納できてコンパクトに携帯できる、</a:t>
            </a:r>
            <a:r>
              <a:rPr lang="en-US" altLang="ja-JP" sz="1600" dirty="0"/>
              <a:t>iPhone</a:t>
            </a:r>
            <a:r>
              <a:rPr lang="ja-JP" altLang="en-US" sz="1600" dirty="0"/>
              <a:t>、</a:t>
            </a:r>
            <a:r>
              <a:rPr lang="en-US" altLang="ja-JP" sz="1600" dirty="0"/>
              <a:t>Type-C</a:t>
            </a:r>
            <a:r>
              <a:rPr lang="ja-JP" altLang="en-US" sz="1600" dirty="0"/>
              <a:t>、</a:t>
            </a:r>
            <a:r>
              <a:rPr lang="en-US" altLang="ja-JP" sz="1600" dirty="0"/>
              <a:t>USB</a:t>
            </a:r>
            <a:r>
              <a:rPr lang="ja-JP" altLang="en-US" sz="1600" dirty="0"/>
              <a:t>（給電）の</a:t>
            </a:r>
            <a:r>
              <a:rPr lang="en-US" altLang="ja-JP" sz="1600" dirty="0"/>
              <a:t>3</a:t>
            </a:r>
            <a:r>
              <a:rPr lang="ja-JP" altLang="en-US" sz="1600" dirty="0"/>
              <a:t>種対応充電コネクターです。オリジナル名入れプリントも格安で可能なため、ノベルティ用にも。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CB062FF-6327-63C6-C8E4-ED5114E1AD19}"/>
              </a:ext>
            </a:extLst>
          </p:cNvPr>
          <p:cNvPicPr>
            <a:picLocks noChangeAspect="1"/>
          </p:cNvPicPr>
          <p:nvPr/>
        </p:nvPicPr>
        <p:blipFill>
          <a:blip r:embed="rId5"/>
          <a:stretch>
            <a:fillRect/>
          </a:stretch>
        </p:blipFill>
        <p:spPr>
          <a:xfrm>
            <a:off x="700386" y="1457855"/>
            <a:ext cx="3529566" cy="3529566"/>
          </a:xfrm>
          <a:prstGeom prst="rect">
            <a:avLst/>
          </a:prstGeom>
        </p:spPr>
      </p:pic>
    </p:spTree>
    <p:extLst>
      <p:ext uri="{BB962C8B-B14F-4D97-AF65-F5344CB8AC3E}">
        <p14:creationId xmlns:p14="http://schemas.microsoft.com/office/powerpoint/2010/main" val="382818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5805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充電マルチコネクター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種の充電コネクターと</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給電コネクターがひとつになったシンプルなマルチ充電ケーブルです。オリジナルデザインによる名入れプリントも可能なアイテムですのでお気軽にご相談ください。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3282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170×65×110mm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メッシュポケットやゴムバンド付きの内側は、さまざまな小物を綺麗に整理しつつたっぷり詰め込めるため、非常に便利なガジェットポーチ。外見はシンプルデザインな点も高ポイント！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6907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BEC902FA-9D9C-06DA-86A0-3215AB3AF55E}"/>
              </a:ext>
            </a:extLst>
          </p:cNvPr>
          <p:cNvPicPr>
            <a:picLocks noChangeAspect="1"/>
          </p:cNvPicPr>
          <p:nvPr/>
        </p:nvPicPr>
        <p:blipFill>
          <a:blip r:embed="rId5"/>
          <a:stretch>
            <a:fillRect/>
          </a:stretch>
        </p:blipFill>
        <p:spPr>
          <a:xfrm>
            <a:off x="747559" y="1330752"/>
            <a:ext cx="3630240" cy="3630240"/>
          </a:xfrm>
          <a:prstGeom prst="rect">
            <a:avLst/>
          </a:prstGeom>
        </p:spPr>
      </p:pic>
    </p:spTree>
    <p:extLst>
      <p:ext uri="{BB962C8B-B14F-4D97-AF65-F5344CB8AC3E}">
        <p14:creationId xmlns:p14="http://schemas.microsoft.com/office/powerpoint/2010/main" val="2379903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ハーフメッシュポーチ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ポリエステル・鉄</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150×40×100mm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片面メッシュ素材で中身がひと目で見られる上、中にはポケットも付いているため綺麗に整理して物を入れておける便利な多機能ポーチです。名入れ可能なためノベルティグッズ用にもおすすめ。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6755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オーガニックコットンバッグ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有機農法で育てられたオーガニックコットン素材の船底タイプ</a:t>
            </a:r>
            <a:r>
              <a:rPr lang="en" altLang="ja-JP" sz="1600" dirty="0">
                <a:latin typeface="Meiryo UI" panose="020B0604030504040204" pitchFamily="34" charset="-128"/>
                <a:ea typeface="Meiryo UI" panose="020B0604030504040204" pitchFamily="34" charset="-128"/>
              </a:rPr>
              <a:t>MS</a:t>
            </a:r>
            <a:r>
              <a:rPr lang="ja-JP" altLang="en-US" sz="1600">
                <a:latin typeface="Meiryo UI" panose="020B0604030504040204" pitchFamily="34" charset="-128"/>
                <a:ea typeface="Meiryo UI" panose="020B0604030504040204" pitchFamily="34" charset="-128"/>
              </a:rPr>
              <a:t>サイズトートバッグです。シンプルなデザインのため、どんなオリジナル名入れもよく目立ってアピール力も抜群！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24BCE1B-DE1F-174D-99A2-AC79D704F9F4}"/>
              </a:ext>
            </a:extLst>
          </p:cNvPr>
          <p:cNvPicPr>
            <a:picLocks noChangeAspect="1"/>
          </p:cNvPicPr>
          <p:nvPr/>
        </p:nvPicPr>
        <p:blipFill>
          <a:blip r:embed="rId5"/>
          <a:stretch>
            <a:fillRect/>
          </a:stretch>
        </p:blipFill>
        <p:spPr>
          <a:xfrm>
            <a:off x="1548825" y="1383117"/>
            <a:ext cx="1889845" cy="3743170"/>
          </a:xfrm>
          <a:prstGeom prst="rect">
            <a:avLst/>
          </a:prstGeom>
        </p:spPr>
      </p:pic>
    </p:spTree>
    <p:extLst>
      <p:ext uri="{BB962C8B-B14F-4D97-AF65-F5344CB8AC3E}">
        <p14:creationId xmlns:p14="http://schemas.microsoft.com/office/powerpoint/2010/main" val="374917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変身フラットポケット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素材：ポリエステル・紙・ステンレス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170×450mm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備考：ネイビー・ブラウン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メイク道具をはじめ小物の整理には非常に役立つマルチポケットスタンドです。表と裏でポケットのサイズが異なる上、たたみ方で幅を変えることも可能なためシーンに合わせて使い分けられます。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87FEFDF-C911-1244-6D45-4B526267598D}"/>
              </a:ext>
            </a:extLst>
          </p:cNvPr>
          <p:cNvPicPr>
            <a:picLocks noChangeAspect="1"/>
          </p:cNvPicPr>
          <p:nvPr/>
        </p:nvPicPr>
        <p:blipFill>
          <a:blip r:embed="rId5"/>
          <a:stretch>
            <a:fillRect/>
          </a:stretch>
        </p:blipFill>
        <p:spPr>
          <a:xfrm>
            <a:off x="695901" y="1393132"/>
            <a:ext cx="3560089" cy="3560089"/>
          </a:xfrm>
          <a:prstGeom prst="rect">
            <a:avLst/>
          </a:prstGeom>
        </p:spPr>
      </p:pic>
    </p:spTree>
    <p:extLst>
      <p:ext uri="{BB962C8B-B14F-4D97-AF65-F5344CB8AC3E}">
        <p14:creationId xmlns:p14="http://schemas.microsoft.com/office/powerpoint/2010/main" val="127104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957069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600ml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 イ ズ：</a:t>
            </a:r>
            <a:r>
              <a:rPr lang="el-GR" altLang="ja-JP" sz="900" dirty="0">
                <a:latin typeface="Meiryo UI" panose="020B0604030504040204" pitchFamily="34" charset="-128"/>
                <a:ea typeface="Meiryo UI" panose="020B0604030504040204" pitchFamily="34" charset="-128"/>
              </a:rPr>
              <a:t>φ65×250</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アルミニウム・</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600ml</a:t>
            </a:r>
            <a:br>
              <a:rPr lang="en-US" altLang="zh-TW"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グリーン・ピンク・ブルー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ループキャップが見た目にもおしゃれな上に便利なボトルです。素材は超軽量なアルミの使用しているため持ち歩きも楽々できるのが特徴。イベント等でのノベルティ用にもおすすめです。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00393B4E-432F-EEED-9BA0-569E9D9FA8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710" y="1422052"/>
            <a:ext cx="3558348" cy="355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3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ヴェアリー・イージーオープンスマホネックポーチ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カラー展開：ネイビー、アイボリー、ピンク</a:t>
            </a:r>
          </a:p>
          <a:p>
            <a:r>
              <a:rPr lang="ja-JP" altLang="en-US" sz="900" dirty="0">
                <a:latin typeface="Meiryo UI" panose="020B0604030504040204" pitchFamily="34" charset="-128"/>
                <a:ea typeface="Meiryo UI" panose="020B0604030504040204" pitchFamily="34" charset="-128"/>
              </a:rPr>
              <a:t>素材：ポリ塩化ビニル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ネイビー、アイボリー、ピンクの</a:t>
            </a:r>
            <a:r>
              <a:rPr lang="en-US" altLang="ja-JP" sz="1600" dirty="0"/>
              <a:t>3</a:t>
            </a:r>
            <a:r>
              <a:rPr lang="ja-JP" altLang="en-US" sz="1600" dirty="0"/>
              <a:t>色展開から選べるスマホネックポーチです。ワンタッチで開閉できる上、レザー調の生地感もお洒落で、ジェンダーレスに活用できるアイテムです。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1BEFEAA-5A4B-6B69-52AD-0DFAB5065C65}"/>
              </a:ext>
            </a:extLst>
          </p:cNvPr>
          <p:cNvPicPr>
            <a:picLocks noChangeAspect="1"/>
          </p:cNvPicPr>
          <p:nvPr/>
        </p:nvPicPr>
        <p:blipFill>
          <a:blip r:embed="rId5"/>
          <a:stretch>
            <a:fillRect/>
          </a:stretch>
        </p:blipFill>
        <p:spPr>
          <a:xfrm>
            <a:off x="737674" y="1321778"/>
            <a:ext cx="3712212" cy="3712212"/>
          </a:xfrm>
          <a:prstGeom prst="rect">
            <a:avLst/>
          </a:prstGeom>
        </p:spPr>
      </p:pic>
    </p:spTree>
    <p:extLst>
      <p:ext uri="{BB962C8B-B14F-4D97-AF65-F5344CB8AC3E}">
        <p14:creationId xmlns:p14="http://schemas.microsoft.com/office/powerpoint/2010/main" val="362369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566412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268622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187017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098778C-7A76-A855-0B90-260DD26E3453}"/>
              </a:ext>
            </a:extLst>
          </p:cNvPr>
          <p:cNvPicPr>
            <a:picLocks noChangeAspect="1"/>
          </p:cNvPicPr>
          <p:nvPr/>
        </p:nvPicPr>
        <p:blipFill>
          <a:blip r:embed="rId5"/>
          <a:stretch>
            <a:fillRect/>
          </a:stretch>
        </p:blipFill>
        <p:spPr>
          <a:xfrm>
            <a:off x="738099" y="1432280"/>
            <a:ext cx="3539768" cy="3539768"/>
          </a:xfrm>
          <a:prstGeom prst="rect">
            <a:avLst/>
          </a:prstGeom>
        </p:spPr>
      </p:pic>
    </p:spTree>
    <p:extLst>
      <p:ext uri="{BB962C8B-B14F-4D97-AF65-F5344CB8AC3E}">
        <p14:creationId xmlns:p14="http://schemas.microsoft.com/office/powerpoint/2010/main" val="300927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180×120×75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もございます。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3BED3DF6-D6EC-1241-8382-82146EE28313}"/>
              </a:ext>
            </a:extLst>
          </p:cNvPr>
          <p:cNvPicPr>
            <a:picLocks noChangeAspect="1"/>
          </p:cNvPicPr>
          <p:nvPr/>
        </p:nvPicPr>
        <p:blipFill>
          <a:blip r:embed="rId5"/>
          <a:stretch>
            <a:fillRect/>
          </a:stretch>
        </p:blipFill>
        <p:spPr>
          <a:xfrm>
            <a:off x="672853" y="1447168"/>
            <a:ext cx="3650275" cy="3446674"/>
          </a:xfrm>
          <a:prstGeom prst="rect">
            <a:avLst/>
          </a:prstGeom>
        </p:spPr>
      </p:pic>
    </p:spTree>
    <p:extLst>
      <p:ext uri="{BB962C8B-B14F-4D97-AF65-F5344CB8AC3E}">
        <p14:creationId xmlns:p14="http://schemas.microsoft.com/office/powerpoint/2010/main" val="36522898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926</TotalTime>
  <Words>2806</Words>
  <Application>Microsoft Office PowerPoint</Application>
  <PresentationFormat>画面に合わせる (4:3)</PresentationFormat>
  <Paragraphs>467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2024-07-25T06:56:52Z</dcterms:modified>
</cp:coreProperties>
</file>