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56" r:id="rId3"/>
    <p:sldId id="258" r:id="rId4"/>
    <p:sldId id="259" r:id="rId5"/>
    <p:sldId id="260" r:id="rId6"/>
    <p:sldId id="261" r:id="rId7"/>
    <p:sldId id="262" r:id="rId8"/>
    <p:sldId id="263" r:id="rId9"/>
    <p:sldId id="265" r:id="rId10"/>
    <p:sldId id="287"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8" r:id="rId32"/>
    <p:sldId id="28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419179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D718BA09-7BA3-0321-3C04-5BB952D870D3}"/>
              </a:ext>
            </a:extLst>
          </p:cNvPr>
          <p:cNvPicPr>
            <a:picLocks noChangeAspect="1"/>
          </p:cNvPicPr>
          <p:nvPr/>
        </p:nvPicPr>
        <p:blipFill>
          <a:blip r:embed="rId5"/>
          <a:stretch>
            <a:fillRect/>
          </a:stretch>
        </p:blipFill>
        <p:spPr>
          <a:xfrm>
            <a:off x="676450" y="1393459"/>
            <a:ext cx="3614802" cy="3614802"/>
          </a:xfrm>
          <a:prstGeom prst="rect">
            <a:avLst/>
          </a:prstGeom>
        </p:spPr>
      </p:pic>
    </p:spTree>
    <p:extLst>
      <p:ext uri="{BB962C8B-B14F-4D97-AF65-F5344CB8AC3E}">
        <p14:creationId xmlns:p14="http://schemas.microsoft.com/office/powerpoint/2010/main" val="15970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φ65×215</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a:p>
            <a:pPr algn="just">
              <a:lnSpc>
                <a:spcPts val="2400"/>
              </a:lnSpc>
            </a:pP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2A43F3D8-85F2-1693-924F-1A1BB09C8B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33" y="1457938"/>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7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保冷ボトルホルダーサコッシュ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9×1200(mm)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ペットボトルがピッタリ入るサイズの保冷機能が付いたボトルホルダーサコッシュです。再生ファブリック糸使用でとてもエシカル。長さ調節可能なショルダー紐＆ポケット付きです。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D1F3DA00-B14C-87EB-16CA-360321CEE281}"/>
              </a:ext>
            </a:extLst>
          </p:cNvPr>
          <p:cNvPicPr>
            <a:picLocks noChangeAspect="1"/>
          </p:cNvPicPr>
          <p:nvPr/>
        </p:nvPicPr>
        <p:blipFill>
          <a:blip r:embed="rId5"/>
          <a:stretch>
            <a:fillRect/>
          </a:stretch>
        </p:blipFill>
        <p:spPr>
          <a:xfrm>
            <a:off x="648984" y="1339552"/>
            <a:ext cx="3694437" cy="3694437"/>
          </a:xfrm>
          <a:prstGeom prst="rect">
            <a:avLst/>
          </a:prstGeom>
        </p:spPr>
      </p:pic>
    </p:spTree>
    <p:extLst>
      <p:ext uri="{BB962C8B-B14F-4D97-AF65-F5344CB8AC3E}">
        <p14:creationId xmlns:p14="http://schemas.microsoft.com/office/powerpoint/2010/main" val="179078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166E3897-D833-5734-C943-D48F9DEB58FB}"/>
              </a:ext>
            </a:extLst>
          </p:cNvPr>
          <p:cNvPicPr>
            <a:picLocks noChangeAspect="1"/>
          </p:cNvPicPr>
          <p:nvPr/>
        </p:nvPicPr>
        <p:blipFill>
          <a:blip r:embed="rId5"/>
          <a:stretch>
            <a:fillRect/>
          </a:stretch>
        </p:blipFill>
        <p:spPr>
          <a:xfrm>
            <a:off x="665349" y="1371902"/>
            <a:ext cx="3696652" cy="3696652"/>
          </a:xfrm>
          <a:prstGeom prst="rect">
            <a:avLst/>
          </a:prstGeom>
        </p:spPr>
      </p:pic>
    </p:spTree>
    <p:extLst>
      <p:ext uri="{BB962C8B-B14F-4D97-AF65-F5344CB8AC3E}">
        <p14:creationId xmlns:p14="http://schemas.microsoft.com/office/powerpoint/2010/main" val="384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753EF92-7E67-9D4D-9D1C-AB0D725B089D}"/>
              </a:ext>
            </a:extLst>
          </p:cNvPr>
          <p:cNvPicPr>
            <a:picLocks noChangeAspect="1"/>
          </p:cNvPicPr>
          <p:nvPr/>
        </p:nvPicPr>
        <p:blipFill>
          <a:blip r:embed="rId5"/>
          <a:stretch>
            <a:fillRect/>
          </a:stretch>
        </p:blipFill>
        <p:spPr>
          <a:xfrm>
            <a:off x="636942" y="1496155"/>
            <a:ext cx="3597832" cy="3505972"/>
          </a:xfrm>
          <a:prstGeom prst="rect">
            <a:avLst/>
          </a:prstGeom>
        </p:spPr>
      </p:pic>
    </p:spTree>
    <p:extLst>
      <p:ext uri="{BB962C8B-B14F-4D97-AF65-F5344CB8AC3E}">
        <p14:creationId xmlns:p14="http://schemas.microsoft.com/office/powerpoint/2010/main" val="356335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350×150×350mm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色。すべて名入れプリントも可能ですのでデザインに合わせて選択可能。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0899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/14.3×0.5×22.2cm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12.5cm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×1 CR2025</a:t>
            </a:r>
            <a:r>
              <a:rPr lang="ja-JP" altLang="en-US" sz="900" dirty="0">
                <a:latin typeface="Meiryo UI" panose="020B0604030504040204" pitchFamily="34" charset="-128"/>
                <a:ea typeface="Meiryo UI" panose="020B0604030504040204" pitchFamily="34" charset="-128"/>
              </a:rPr>
              <a:t>コイン電池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内蔵</a:t>
            </a:r>
            <a:r>
              <a:rPr lang="en-US" altLang="ja-JP" sz="900" dirty="0">
                <a:latin typeface="Meiryo UI" panose="020B0604030504040204" pitchFamily="34" charset="-128"/>
                <a:ea typeface="Meiryo UI" panose="020B0604030504040204" pitchFamily="34" charset="-128"/>
              </a:rPr>
              <a:t>) ※2023</a:t>
            </a:r>
            <a:r>
              <a:rPr lang="ja-JP" altLang="en-US" sz="900" dirty="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月中旬より出荷対応致します。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ペーパーレスで環境にも優しい、サッと書いてパッと消せる電子メモパッド。軽量でバッグに収納しやすいサイズ感なので、持ち運び用にはもちろん、電話メモや伝言板としても重宝します。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2E86A006-C250-9FE9-941B-5DD1553B0B8E}"/>
              </a:ext>
            </a:extLst>
          </p:cNvPr>
          <p:cNvPicPr>
            <a:picLocks noChangeAspect="1"/>
          </p:cNvPicPr>
          <p:nvPr/>
        </p:nvPicPr>
        <p:blipFill>
          <a:blip r:embed="rId5"/>
          <a:stretch>
            <a:fillRect/>
          </a:stretch>
        </p:blipFill>
        <p:spPr>
          <a:xfrm>
            <a:off x="675028" y="1377743"/>
            <a:ext cx="3662089" cy="3662089"/>
          </a:xfrm>
          <a:prstGeom prst="rect">
            <a:avLst/>
          </a:prstGeom>
        </p:spPr>
      </p:pic>
    </p:spTree>
    <p:extLst>
      <p:ext uri="{BB962C8B-B14F-4D97-AF65-F5344CB8AC3E}">
        <p14:creationId xmlns:p14="http://schemas.microsoft.com/office/powerpoint/2010/main" val="2402804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プレミアム ブランケット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ワインレッド</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39796"/>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110×80cm</a:t>
            </a:r>
            <a:r>
              <a:rPr lang="ja-JP" altLang="en-US" sz="900">
                <a:latin typeface="Meiryo UI" panose="020B0604030504040204" pitchFamily="34" charset="-128"/>
                <a:ea typeface="Meiryo UI" panose="020B0604030504040204" pitchFamily="34" charset="-128"/>
              </a:rPr>
              <a:t>（包装形態：化粧箱入り）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219g</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3284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1743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うっとりするほどになめらかな肌触りと、高級感あるワインレッドの色合いが特徴のブランケットです。ゴールドの化粧箱もプレミアム感がありますので、プレゼント用などにおすすめです。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FCBD2148-5983-B545-97F4-5820DA71F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781" y="1412334"/>
            <a:ext cx="3778762" cy="377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5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 </a:t>
            </a:r>
            <a:r>
              <a:rPr lang="ja-JP" altLang="en-US" sz="2000">
                <a:solidFill>
                  <a:schemeClr val="bg1"/>
                </a:solidFill>
                <a:latin typeface="Meiryo UI" panose="020B0604030504040204" pitchFamily="34" charset="-128"/>
                <a:ea typeface="Meiryo UI" panose="020B0604030504040204" pitchFamily="34" charset="-128"/>
              </a:rPr>
              <a:t>アウトドアライト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8.5×8.5×19.8cm(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懐中電灯使用時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8.5×14.1×9cm(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236g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上部の取っ手を使ってフック等にかければランタンとして使用でき、側面の取っ手を握って持ち歩けば懐中電灯としても使用できる、アウトドアシーンで大変重宝する便利アイテムです。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3ED3527-313A-AE43-9005-7B0D67582E87}"/>
              </a:ext>
            </a:extLst>
          </p:cNvPr>
          <p:cNvPicPr>
            <a:picLocks noChangeAspect="1"/>
          </p:cNvPicPr>
          <p:nvPr/>
        </p:nvPicPr>
        <p:blipFill>
          <a:blip r:embed="rId5"/>
          <a:stretch>
            <a:fillRect/>
          </a:stretch>
        </p:blipFill>
        <p:spPr>
          <a:xfrm>
            <a:off x="968856" y="1567422"/>
            <a:ext cx="3175000" cy="3175000"/>
          </a:xfrm>
          <a:prstGeom prst="rect">
            <a:avLst/>
          </a:prstGeom>
        </p:spPr>
      </p:pic>
    </p:spTree>
    <p:extLst>
      <p:ext uri="{BB962C8B-B14F-4D97-AF65-F5344CB8AC3E}">
        <p14:creationId xmlns:p14="http://schemas.microsoft.com/office/powerpoint/2010/main" val="2124132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 </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スクエアファン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165×80×30mm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ネックストラップ付きのため首から下げれば両手が自由になるミニファンです。ハンディとしてはもちろん、卓上としても利用出来、名入れスペースも広いためオリジナルグッズにもおすすめ。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9932E690-9AEA-6929-2283-ECF8CE7D849F}"/>
              </a:ext>
            </a:extLst>
          </p:cNvPr>
          <p:cNvPicPr>
            <a:picLocks noChangeAspect="1"/>
          </p:cNvPicPr>
          <p:nvPr/>
        </p:nvPicPr>
        <p:blipFill>
          <a:blip r:embed="rId5"/>
          <a:stretch>
            <a:fillRect/>
          </a:stretch>
        </p:blipFill>
        <p:spPr>
          <a:xfrm>
            <a:off x="767170" y="1348788"/>
            <a:ext cx="3590619" cy="3590619"/>
          </a:xfrm>
          <a:prstGeom prst="rect">
            <a:avLst/>
          </a:prstGeom>
        </p:spPr>
      </p:pic>
    </p:spTree>
    <p:extLst>
      <p:ext uri="{BB962C8B-B14F-4D97-AF65-F5344CB8AC3E}">
        <p14:creationId xmlns:p14="http://schemas.microsoft.com/office/powerpoint/2010/main" val="287981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ベシカ・スープメーカー（スプーン付き）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素材：スープメーカー：ポリプロピレン、ポリスチレン、シリコーンゴム、熱可塑性エラストマースプーン：ポリプロピレン</a:t>
            </a:r>
          </a:p>
          <a:p>
            <a:r>
              <a:rPr lang="ja-JP" altLang="en-US" sz="900" dirty="0">
                <a:latin typeface="Meiryo UI" panose="020B0604030504040204" pitchFamily="34" charset="-128"/>
                <a:ea typeface="Meiryo UI" panose="020B0604030504040204" pitchFamily="34" charset="-128"/>
              </a:rPr>
              <a:t>サイズ：スープメーカー：</a:t>
            </a:r>
            <a:r>
              <a:rPr lang="en-US" altLang="ja-JP" sz="900" dirty="0">
                <a:latin typeface="Meiryo UI" panose="020B0604030504040204" pitchFamily="34" charset="-128"/>
                <a:ea typeface="Meiryo UI" panose="020B0604030504040204" pitchFamily="34" charset="-128"/>
              </a:rPr>
              <a:t>138×110×85mm </a:t>
            </a:r>
            <a:r>
              <a:rPr lang="ja-JP" altLang="en-US" sz="900" dirty="0">
                <a:latin typeface="Meiryo UI" panose="020B0604030504040204" pitchFamily="34" charset="-128"/>
                <a:ea typeface="Meiryo UI" panose="020B0604030504040204" pitchFamily="34" charset="-128"/>
              </a:rPr>
              <a:t>スプーン（使用時）：全長</a:t>
            </a:r>
            <a:r>
              <a:rPr lang="en-US" altLang="ja-JP" sz="900" dirty="0">
                <a:latin typeface="Meiryo UI" panose="020B0604030504040204" pitchFamily="34" charset="-128"/>
                <a:ea typeface="Meiryo UI" panose="020B0604030504040204" pitchFamily="34" charset="-128"/>
              </a:rPr>
              <a:t>150mm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145×113×97mm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電子レンジだけでスープやリゾットを作ることができるため、特に忙しい朝などには非常に便利なスープメーカーです。レシピ付きのためお料理が苦手な方でも安心して活用できます！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66AC6D5-7C34-BBF2-CDCC-6F0668407D2C}"/>
              </a:ext>
            </a:extLst>
          </p:cNvPr>
          <p:cNvPicPr>
            <a:picLocks noChangeAspect="1"/>
          </p:cNvPicPr>
          <p:nvPr/>
        </p:nvPicPr>
        <p:blipFill>
          <a:blip r:embed="rId5"/>
          <a:stretch>
            <a:fillRect/>
          </a:stretch>
        </p:blipFill>
        <p:spPr>
          <a:xfrm>
            <a:off x="671113" y="1399668"/>
            <a:ext cx="3637335" cy="3637335"/>
          </a:xfrm>
          <a:prstGeom prst="rect">
            <a:avLst/>
          </a:prstGeom>
        </p:spPr>
      </p:pic>
    </p:spTree>
    <p:extLst>
      <p:ext uri="{BB962C8B-B14F-4D97-AF65-F5344CB8AC3E}">
        <p14:creationId xmlns:p14="http://schemas.microsoft.com/office/powerpoint/2010/main" val="94969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420×360×140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921AE2FF-71D7-0649-B0DE-42C11D43527A}"/>
              </a:ext>
            </a:extLst>
          </p:cNvPr>
          <p:cNvPicPr>
            <a:picLocks noChangeAspect="1"/>
          </p:cNvPicPr>
          <p:nvPr/>
        </p:nvPicPr>
        <p:blipFill>
          <a:blip r:embed="rId5"/>
          <a:stretch>
            <a:fillRect/>
          </a:stretch>
        </p:blipFill>
        <p:spPr>
          <a:xfrm>
            <a:off x="735056" y="1445404"/>
            <a:ext cx="3534036" cy="350785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327861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スフィア・バンブーファイバーマルチ保存容器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素材：素材　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蓋：竹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53×166×115mm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59×170×120mm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備考：竹部分の素材の特徴としてフシの出方、表情に個体差がございます。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バンブーファイバー配合の本体とバンブー素材の蓋の丈夫で便利でエコな保存容器です。カラーバリエーションはミントとアイボリーの</a:t>
            </a:r>
            <a:r>
              <a:rPr lang="en-US" altLang="ja-JP" sz="1600" dirty="0"/>
              <a:t>2</a:t>
            </a:r>
            <a:r>
              <a:rPr lang="ja-JP" altLang="en-US" sz="1600" dirty="0"/>
              <a:t>色展開。オリジナル名入れも格安で可能です。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759CC84-F15D-3241-9672-A28D05A4AC68}"/>
              </a:ext>
            </a:extLst>
          </p:cNvPr>
          <p:cNvPicPr>
            <a:picLocks noChangeAspect="1"/>
          </p:cNvPicPr>
          <p:nvPr/>
        </p:nvPicPr>
        <p:blipFill>
          <a:blip r:embed="rId5"/>
          <a:stretch>
            <a:fillRect/>
          </a:stretch>
        </p:blipFill>
        <p:spPr>
          <a:xfrm>
            <a:off x="709737" y="1384733"/>
            <a:ext cx="3560088" cy="3560088"/>
          </a:xfrm>
          <a:prstGeom prst="rect">
            <a:avLst/>
          </a:prstGeom>
        </p:spPr>
      </p:pic>
    </p:spTree>
    <p:extLst>
      <p:ext uri="{BB962C8B-B14F-4D97-AF65-F5344CB8AC3E}">
        <p14:creationId xmlns:p14="http://schemas.microsoft.com/office/powerpoint/2010/main" val="184983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バンブーファイバーミラー付き小物入れ</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％配合）蓋：竹、鏡：ガラス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φ140×50mm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60×145×145mm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竹部分の素材の特徴としてフシの出方、表情に個体差がございます。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環境に優しいバンブー製のミラー付き小物入れ。コスメやアクセサリーなどをすっきり収納できて、スタンドミラーとしても使えます。軽量で割れにくく、他のインテリアとも相性抜群です。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3BCD7BAA-B645-2864-2615-2B758B3CF64E}"/>
              </a:ext>
            </a:extLst>
          </p:cNvPr>
          <p:cNvPicPr>
            <a:picLocks noChangeAspect="1"/>
          </p:cNvPicPr>
          <p:nvPr/>
        </p:nvPicPr>
        <p:blipFill>
          <a:blip r:embed="rId5"/>
          <a:stretch>
            <a:fillRect/>
          </a:stretch>
        </p:blipFill>
        <p:spPr>
          <a:xfrm>
            <a:off x="793863" y="1396602"/>
            <a:ext cx="3470931" cy="3470931"/>
          </a:xfrm>
          <a:prstGeom prst="rect">
            <a:avLst/>
          </a:prstGeom>
        </p:spPr>
      </p:pic>
    </p:spTree>
    <p:extLst>
      <p:ext uri="{BB962C8B-B14F-4D97-AF65-F5344CB8AC3E}">
        <p14:creationId xmlns:p14="http://schemas.microsoft.com/office/powerpoint/2010/main" val="2581862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981F1E-8002-74AC-DABE-BEC341805DD3}"/>
              </a:ext>
            </a:extLst>
          </p:cNvPr>
          <p:cNvPicPr>
            <a:picLocks noChangeAspect="1"/>
          </p:cNvPicPr>
          <p:nvPr/>
        </p:nvPicPr>
        <p:blipFill>
          <a:blip r:embed="rId5"/>
          <a:stretch>
            <a:fillRect/>
          </a:stretch>
        </p:blipFill>
        <p:spPr>
          <a:xfrm>
            <a:off x="717922" y="1365775"/>
            <a:ext cx="3621645" cy="3621645"/>
          </a:xfrm>
          <a:prstGeom prst="rect">
            <a:avLst/>
          </a:prstGeom>
        </p:spPr>
      </p:pic>
    </p:spTree>
    <p:extLst>
      <p:ext uri="{BB962C8B-B14F-4D97-AF65-F5344CB8AC3E}">
        <p14:creationId xmlns:p14="http://schemas.microsoft.com/office/powerpoint/2010/main" val="2868254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4" name="Picture 20">
            <a:extLst>
              <a:ext uri="{FF2B5EF4-FFF2-40B4-BE49-F238E27FC236}">
                <a16:creationId xmlns:a16="http://schemas.microsoft.com/office/drawing/2014/main" id="{943E2290-557D-E501-0703-3416CFFBC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115" y="1323082"/>
            <a:ext cx="3753031" cy="375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8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通りに使える大きな保冷温トート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イエロー･ブルー･レッド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内</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アルミニウム･</a:t>
            </a:r>
            <a:r>
              <a:rPr lang="en-US" altLang="ja-JP" sz="900" b="0" i="0" dirty="0">
                <a:solidFill>
                  <a:srgbClr val="333333"/>
                </a:solidFill>
                <a:effectLst/>
                <a:latin typeface="-apple-system"/>
              </a:rPr>
              <a:t>PE</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マチ無時</a:t>
            </a:r>
            <a:r>
              <a:rPr lang="en-US" altLang="ja-JP" sz="900" b="0" i="0" dirty="0">
                <a:solidFill>
                  <a:srgbClr val="333333"/>
                </a:solidFill>
                <a:effectLst/>
                <a:latin typeface="-apple-system"/>
              </a:rPr>
              <a:t>/420×470mm､</a:t>
            </a:r>
            <a:r>
              <a:rPr lang="ja-JP" altLang="en-US" sz="900" b="0" i="0" dirty="0">
                <a:solidFill>
                  <a:srgbClr val="333333"/>
                </a:solidFill>
                <a:effectLst/>
                <a:latin typeface="-apple-system"/>
              </a:rPr>
              <a:t>マチ有時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310×470×200mm</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スタンダードデザインのトートに見えて、内側にはアルミ蒸着フィルム加工が施されていますので、保冷保温効果も高い便利アイテムです。レジャー用などにも大変おすすめです。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8997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アヴァンセ・ポータブルエコバッグ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素材：ナイロン、アルミニウム</a:t>
            </a:r>
          </a:p>
          <a:p>
            <a:r>
              <a:rPr lang="ja-JP" altLang="en-US" sz="900" dirty="0">
                <a:latin typeface="Meiryo UI" panose="020B0604030504040204" pitchFamily="34" charset="-128"/>
                <a:ea typeface="Meiryo UI" panose="020B0604030504040204" pitchFamily="34" charset="-128"/>
              </a:rPr>
              <a:t>サイズ：</a:t>
            </a:r>
            <a:r>
              <a:rPr lang="zh-TW" altLang="en-US" sz="900" dirty="0">
                <a:latin typeface="Meiryo UI" panose="020B0604030504040204" pitchFamily="34" charset="-128"/>
                <a:ea typeface="Meiryo UI" panose="020B0604030504040204" pitchFamily="34" charset="-128"/>
              </a:rPr>
              <a:t>使用時</a:t>
            </a:r>
            <a:r>
              <a:rPr lang="en-US" altLang="zh-TW"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約</a:t>
            </a:r>
            <a:r>
              <a:rPr lang="en-US" altLang="zh-TW" sz="900" dirty="0">
                <a:latin typeface="Meiryo UI" panose="020B0604030504040204" pitchFamily="34" charset="-128"/>
                <a:ea typeface="Meiryo UI" panose="020B0604030504040204" pitchFamily="34" charset="-128"/>
              </a:rPr>
              <a:t>370×450mm</a:t>
            </a:r>
            <a:r>
              <a:rPr lang="zh-TW" altLang="en-US" sz="900" dirty="0">
                <a:latin typeface="Meiryo UI" panose="020B0604030504040204" pitchFamily="34" charset="-128"/>
                <a:ea typeface="Meiryo UI" panose="020B0604030504040204" pitchFamily="34" charset="-128"/>
              </a:rPr>
              <a:t>収納時</a:t>
            </a:r>
            <a:r>
              <a:rPr lang="en-US" altLang="zh-TW"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約</a:t>
            </a:r>
            <a:r>
              <a:rPr lang="en-US" altLang="zh-TW" sz="900" dirty="0">
                <a:latin typeface="Meiryo UI" panose="020B0604030504040204" pitchFamily="34" charset="-128"/>
                <a:ea typeface="Meiryo UI" panose="020B0604030504040204" pitchFamily="34" charset="-128"/>
              </a:rPr>
              <a:t>80×60×30mm</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包装：ポリ袋入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カラビナ付きのため、コンパクトに折りたたんで普段使っているバッグなどに取り付けて持ち歩くこともできる便利なエコバッグです。全</a:t>
            </a:r>
            <a:r>
              <a:rPr lang="en-US" altLang="ja-JP" sz="1600" dirty="0"/>
              <a:t>4</a:t>
            </a:r>
            <a:r>
              <a:rPr lang="ja-JP" altLang="en-US" sz="1600" dirty="0"/>
              <a:t>色のカラーバリエーションから自由にお選びいただけます。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064F414-32E0-8A71-6B7D-6FEE3275F8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474" y="1352887"/>
            <a:ext cx="3698038" cy="369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70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おうちでおんたま</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温泉たまごメーカー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130×162×98mm</a:t>
            </a:r>
          </a:p>
          <a:p>
            <a:r>
              <a:rPr lang="ja-JP" altLang="en-US" sz="900" dirty="0">
                <a:latin typeface="Meiryo UI" panose="020B0604030504040204" pitchFamily="34" charset="-128"/>
                <a:ea typeface="Meiryo UI" panose="020B0604030504040204" pitchFamily="34" charset="-128"/>
              </a:rPr>
              <a:t>包装：化粧箱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生産国：中国</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備考：スタンド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ラジウム鉱石配合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生卵をセットして水をお湯を入れるだけで手軽にぷるぷる温泉たまごが作れる非常に便利なメーカーです。フタは殻入れとしても利用できますし、なにより見た目が可愛いのが好ポイントです！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23687D3-A7C2-6931-90F3-7CCC1555B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823" y="1498464"/>
            <a:ext cx="3357916" cy="335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6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クリアバッグ </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スクエア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W28×D10×H35cm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170g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A4</a:t>
            </a:r>
            <a:r>
              <a:rPr lang="ja-JP" altLang="en-US" sz="1600" dirty="0"/>
              <a:t>サイズの書類が入る、透明なビニール素材を使ったクリアバッグ。荷物が底に沈まず傾きにくい、底板付きです。セキュリティが重視される社内や施設内での持ち歩き用として重宝します。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0" name="図 89">
            <a:extLst>
              <a:ext uri="{FF2B5EF4-FFF2-40B4-BE49-F238E27FC236}">
                <a16:creationId xmlns:a16="http://schemas.microsoft.com/office/drawing/2014/main" id="{6891B2E9-66E6-1C8F-A867-20B666BAEA3B}"/>
              </a:ext>
            </a:extLst>
          </p:cNvPr>
          <p:cNvPicPr>
            <a:picLocks noChangeAspect="1"/>
          </p:cNvPicPr>
          <p:nvPr/>
        </p:nvPicPr>
        <p:blipFill>
          <a:blip r:embed="rId5"/>
          <a:stretch>
            <a:fillRect/>
          </a:stretch>
        </p:blipFill>
        <p:spPr>
          <a:xfrm>
            <a:off x="660696" y="1376244"/>
            <a:ext cx="3657745" cy="3657745"/>
          </a:xfrm>
          <a:prstGeom prst="rect">
            <a:avLst/>
          </a:prstGeom>
        </p:spPr>
      </p:pic>
    </p:spTree>
    <p:extLst>
      <p:ext uri="{BB962C8B-B14F-4D97-AF65-F5344CB8AC3E}">
        <p14:creationId xmlns:p14="http://schemas.microsoft.com/office/powerpoint/2010/main" val="3327359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スフィア・バンブーファイバーランチボックス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空気弁付き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素材：本体・留め具：ポリプロピレン（バンブーファイバー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r>
              <a:rPr lang="en-US" altLang="ja-JP" sz="900" dirty="0">
                <a:latin typeface="Meiryo UI" panose="020B0604030504040204" pitchFamily="34" charset="-128"/>
                <a:ea typeface="Meiryo UI" panose="020B0604030504040204" pitchFamily="34" charset="-128"/>
              </a:rPr>
              <a:t>TPR </a:t>
            </a:r>
            <a:r>
              <a:rPr lang="ja-JP" altLang="en-US" sz="900" dirty="0">
                <a:latin typeface="Meiryo UI" panose="020B0604030504040204" pitchFamily="34" charset="-128"/>
                <a:ea typeface="Meiryo UI" panose="020B0604030504040204" pitchFamily="34" charset="-128"/>
              </a:rPr>
              <a:t>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64×190×120mm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66×195×125mm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1000ml</a:t>
            </a:r>
          </a:p>
          <a:p>
            <a:r>
              <a:rPr lang="ja-JP" altLang="en-US" sz="900" dirty="0">
                <a:latin typeface="Meiryo UI" panose="020B0604030504040204" pitchFamily="34" charset="-128"/>
                <a:ea typeface="Meiryo UI" panose="020B0604030504040204" pitchFamily="34" charset="-128"/>
              </a:rPr>
              <a:t>包装 ：化粧箱入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バンブーファイバー配合素材で軽量</a:t>
            </a:r>
            <a:r>
              <a:rPr lang="en-US" altLang="ja-JP" sz="1600" dirty="0"/>
              <a:t>&amp;</a:t>
            </a:r>
            <a:r>
              <a:rPr lang="ja-JP" altLang="en-US" sz="1600" dirty="0"/>
              <a:t>耐久性にも優れている上、空気弁付きで使い勝手も良いランチボックス。カラーバリエーションはミントとアイボリーの</a:t>
            </a:r>
            <a:r>
              <a:rPr lang="en-US" altLang="ja-JP" sz="1600" dirty="0"/>
              <a:t>2</a:t>
            </a:r>
            <a:r>
              <a:rPr lang="ja-JP" altLang="en-US" sz="1600" dirty="0"/>
              <a:t>色展開から選択可能です。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00433BB6-7113-A072-E616-9E16F631B189}"/>
              </a:ext>
            </a:extLst>
          </p:cNvPr>
          <p:cNvPicPr>
            <a:picLocks noChangeAspect="1"/>
          </p:cNvPicPr>
          <p:nvPr/>
        </p:nvPicPr>
        <p:blipFill>
          <a:blip r:embed="rId5"/>
          <a:stretch>
            <a:fillRect/>
          </a:stretch>
        </p:blipFill>
        <p:spPr>
          <a:xfrm>
            <a:off x="783560" y="1399851"/>
            <a:ext cx="3516432" cy="3516432"/>
          </a:xfrm>
          <a:prstGeom prst="rect">
            <a:avLst/>
          </a:prstGeom>
        </p:spPr>
      </p:pic>
    </p:spTree>
    <p:extLst>
      <p:ext uri="{BB962C8B-B14F-4D97-AF65-F5344CB8AC3E}">
        <p14:creationId xmlns:p14="http://schemas.microsoft.com/office/powerpoint/2010/main" val="9673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CB14482D-A129-CC65-A5DB-85E2C83CC91B}"/>
              </a:ext>
            </a:extLst>
          </p:cNvPr>
          <p:cNvPicPr>
            <a:picLocks noChangeAspect="1"/>
          </p:cNvPicPr>
          <p:nvPr/>
        </p:nvPicPr>
        <p:blipFill>
          <a:blip r:embed="rId5"/>
          <a:stretch>
            <a:fillRect/>
          </a:stretch>
        </p:blipFill>
        <p:spPr>
          <a:xfrm>
            <a:off x="677491" y="1333104"/>
            <a:ext cx="3700885" cy="3700885"/>
          </a:xfrm>
          <a:prstGeom prst="rect">
            <a:avLst/>
          </a:prstGeom>
        </p:spPr>
      </p:pic>
    </p:spTree>
    <p:extLst>
      <p:ext uri="{BB962C8B-B14F-4D97-AF65-F5344CB8AC3E}">
        <p14:creationId xmlns:p14="http://schemas.microsoft.com/office/powerpoint/2010/main" val="2509594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シンプルファン</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カラー展開：ブルー・ベージュ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サイズ：ハンディファン</a:t>
            </a:r>
            <a:r>
              <a:rPr lang="en-US" altLang="ja-JP" sz="900" dirty="0">
                <a:latin typeface="Meiryo UI" panose="020B0604030504040204" pitchFamily="34" charset="-128"/>
                <a:ea typeface="Meiryo UI" panose="020B0604030504040204" pitchFamily="34" charset="-128"/>
              </a:rPr>
              <a:t>/165×78×58mm</a:t>
            </a:r>
            <a:r>
              <a:rPr lang="ja-JP" altLang="en-US" sz="900" dirty="0">
                <a:latin typeface="Meiryo UI" panose="020B0604030504040204" pitchFamily="34" charset="-128"/>
                <a:ea typeface="Meiryo UI" panose="020B0604030504040204" pitchFamily="34" charset="-128"/>
              </a:rPr>
              <a:t>、卓上ファン</a:t>
            </a:r>
            <a:r>
              <a:rPr lang="en-US" altLang="ja-JP" sz="900" dirty="0">
                <a:latin typeface="Meiryo UI" panose="020B0604030504040204" pitchFamily="34" charset="-128"/>
                <a:ea typeface="Meiryo UI" panose="020B0604030504040204" pitchFamily="34" charset="-128"/>
              </a:rPr>
              <a:t>/116×78×58mm</a:t>
            </a:r>
          </a:p>
          <a:p>
            <a:r>
              <a:rPr lang="ja-JP" altLang="en-US" sz="900" dirty="0">
                <a:latin typeface="Meiryo UI" panose="020B0604030504040204" pitchFamily="34" charset="-128"/>
                <a:ea typeface="Meiryo UI" panose="020B0604030504040204" pitchFamily="34" charset="-128"/>
              </a:rPr>
              <a:t>包装：化粧箱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スタンドとしてもハンディとしても利用可能なシンプルファンです。ストラップ付きのため、持ち歩く際も不注意で落としたりすることも少ない点も◎！夏イベントのノベルティ用に人気です。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0976714B-0323-8E14-3164-1C9EEFACFCEF}"/>
              </a:ext>
            </a:extLst>
          </p:cNvPr>
          <p:cNvPicPr>
            <a:picLocks noChangeAspect="1"/>
          </p:cNvPicPr>
          <p:nvPr/>
        </p:nvPicPr>
        <p:blipFill>
          <a:blip r:embed="rId5"/>
          <a:stretch>
            <a:fillRect/>
          </a:stretch>
        </p:blipFill>
        <p:spPr>
          <a:xfrm>
            <a:off x="714438" y="1373624"/>
            <a:ext cx="3628983" cy="3628983"/>
          </a:xfrm>
          <a:prstGeom prst="rect">
            <a:avLst/>
          </a:prstGeom>
        </p:spPr>
      </p:pic>
    </p:spTree>
    <p:extLst>
      <p:ext uri="{BB962C8B-B14F-4D97-AF65-F5344CB8AC3E}">
        <p14:creationId xmlns:p14="http://schemas.microsoft.com/office/powerpoint/2010/main" val="14736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ラバーウッドマルチデスクスタンド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150×40×50mm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無機質なデスク上にナチュラルな温もりを与えてくれる、ゴムの木の素材で作られたスマホとペンを並べて立てられるマルチスタンドです。オリジナル名入れも可能ですのでノベルティ用におすすめ。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DC02C99-C529-0442-89A3-92CF9F27B182}"/>
              </a:ext>
            </a:extLst>
          </p:cNvPr>
          <p:cNvPicPr>
            <a:picLocks noChangeAspect="1"/>
          </p:cNvPicPr>
          <p:nvPr/>
        </p:nvPicPr>
        <p:blipFill>
          <a:blip r:embed="rId5"/>
          <a:stretch>
            <a:fillRect/>
          </a:stretch>
        </p:blipFill>
        <p:spPr>
          <a:xfrm>
            <a:off x="441174" y="1592885"/>
            <a:ext cx="4097214" cy="3277771"/>
          </a:xfrm>
          <a:prstGeom prst="rect">
            <a:avLst/>
          </a:prstGeom>
        </p:spPr>
      </p:pic>
    </p:spTree>
    <p:extLst>
      <p:ext uri="{BB962C8B-B14F-4D97-AF65-F5344CB8AC3E}">
        <p14:creationId xmlns:p14="http://schemas.microsoft.com/office/powerpoint/2010/main" val="53335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161001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キャンバスホリデートート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230×220×120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 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そこに丸みを持たせたフォルムが可愛らしくてオシャレな</a:t>
            </a:r>
            <a:r>
              <a:rPr lang="en"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サイズのキャンバストートバッグです。厚手素材で耐久性も抜群！カラーバリエーションも五色展開の中からお選びいただけます。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73C56D6-DFB8-0949-9EBA-CE624F941B71}"/>
              </a:ext>
            </a:extLst>
          </p:cNvPr>
          <p:cNvPicPr>
            <a:picLocks noChangeAspect="1"/>
          </p:cNvPicPr>
          <p:nvPr/>
        </p:nvPicPr>
        <p:blipFill>
          <a:blip r:embed="rId5"/>
          <a:stretch>
            <a:fillRect/>
          </a:stretch>
        </p:blipFill>
        <p:spPr>
          <a:xfrm>
            <a:off x="702250" y="1422052"/>
            <a:ext cx="3575061" cy="3575061"/>
          </a:xfrm>
          <a:prstGeom prst="rect">
            <a:avLst/>
          </a:prstGeom>
        </p:spPr>
      </p:pic>
    </p:spTree>
    <p:extLst>
      <p:ext uri="{BB962C8B-B14F-4D97-AF65-F5344CB8AC3E}">
        <p14:creationId xmlns:p14="http://schemas.microsoft.com/office/powerpoint/2010/main" val="78241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オーガニックコットンガゼット巾着トート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380×430×120(mm)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口をきゅっと閉められる巾着のようなデザインが可愛らしいトートバッグです。素材には地球環境にも優しいオーガニックコットン生地が使用されており、ナチュラルな肌触りも</a:t>
            </a:r>
            <a:r>
              <a:rPr lang="en-US" altLang="ja-JP" sz="1600" dirty="0"/>
              <a:t>GOOD</a:t>
            </a:r>
            <a:r>
              <a:rPr lang="ja-JP" altLang="en-US" sz="1600" dirty="0"/>
              <a:t>！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A3C91B31-F942-2369-9629-C8B126DBF1ED}"/>
              </a:ext>
            </a:extLst>
          </p:cNvPr>
          <p:cNvPicPr>
            <a:picLocks noChangeAspect="1"/>
          </p:cNvPicPr>
          <p:nvPr/>
        </p:nvPicPr>
        <p:blipFill>
          <a:blip r:embed="rId5"/>
          <a:stretch>
            <a:fillRect/>
          </a:stretch>
        </p:blipFill>
        <p:spPr>
          <a:xfrm>
            <a:off x="800504" y="1411148"/>
            <a:ext cx="3414942" cy="3414942"/>
          </a:xfrm>
          <a:prstGeom prst="rect">
            <a:avLst/>
          </a:prstGeom>
        </p:spPr>
      </p:pic>
    </p:spTree>
    <p:extLst>
      <p:ext uri="{BB962C8B-B14F-4D97-AF65-F5344CB8AC3E}">
        <p14:creationId xmlns:p14="http://schemas.microsoft.com/office/powerpoint/2010/main" val="277382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フェアトレードコットンマルチケース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210×240(mm)</a:t>
            </a:r>
            <a:r>
              <a:rPr lang="ja-JP" altLang="en-US" sz="900" dirty="0">
                <a:latin typeface="Meiryo UI" panose="020B0604030504040204" pitchFamily="34" charset="-128"/>
                <a:ea typeface="Meiryo UI" panose="020B0604030504040204" pitchFamily="34" charset="-128"/>
              </a:rPr>
              <a:t>・コットンテープ部分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12×400(mm)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カトラリーやステーショナリーなどの小物をまとめて持ち歩くのに便利なマルチケースです。</a:t>
            </a:r>
            <a:r>
              <a:rPr lang="en-US" altLang="ja-JP" sz="1600" dirty="0"/>
              <a:t>7</a:t>
            </a:r>
            <a:r>
              <a:rPr lang="ja-JP" altLang="en-US" sz="1600" dirty="0"/>
              <a:t>オンスのフェアトレードコットンを使用しており耐久性にも優れたサステナブルなアイテムです。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9F912C7A-FDBD-A7EE-0D4E-0F95A3833ED2}"/>
              </a:ext>
            </a:extLst>
          </p:cNvPr>
          <p:cNvPicPr>
            <a:picLocks noChangeAspect="1"/>
          </p:cNvPicPr>
          <p:nvPr/>
        </p:nvPicPr>
        <p:blipFill>
          <a:blip r:embed="rId5"/>
          <a:stretch>
            <a:fillRect/>
          </a:stretch>
        </p:blipFill>
        <p:spPr>
          <a:xfrm>
            <a:off x="685539" y="1349269"/>
            <a:ext cx="3711286" cy="3711286"/>
          </a:xfrm>
          <a:prstGeom prst="rect">
            <a:avLst/>
          </a:prstGeom>
        </p:spPr>
      </p:pic>
    </p:spTree>
    <p:extLst>
      <p:ext uri="{BB962C8B-B14F-4D97-AF65-F5344CB8AC3E}">
        <p14:creationId xmlns:p14="http://schemas.microsoft.com/office/powerpoint/2010/main" val="8005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立つツールポーチ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カラー展開：ネイビー・ブラウン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・磁石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160×190×60mm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ふたつの大きなポケットとメッシュポケット、スマホ置き、ゴムホルダーまであり、自立してくれるため使い勝手バツグンのツールポーチです。景品用や特典用などにもおすすめ。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2" name="図 91">
            <a:extLst>
              <a:ext uri="{FF2B5EF4-FFF2-40B4-BE49-F238E27FC236}">
                <a16:creationId xmlns:a16="http://schemas.microsoft.com/office/drawing/2014/main" id="{9C332AEB-186D-8E46-3AFF-3158484A9AEE}"/>
              </a:ext>
            </a:extLst>
          </p:cNvPr>
          <p:cNvPicPr>
            <a:picLocks noChangeAspect="1"/>
          </p:cNvPicPr>
          <p:nvPr/>
        </p:nvPicPr>
        <p:blipFill>
          <a:blip r:embed="rId5"/>
          <a:stretch>
            <a:fillRect/>
          </a:stretch>
        </p:blipFill>
        <p:spPr>
          <a:xfrm>
            <a:off x="715883" y="1382306"/>
            <a:ext cx="3627539" cy="3627539"/>
          </a:xfrm>
          <a:prstGeom prst="rect">
            <a:avLst/>
          </a:prstGeom>
        </p:spPr>
      </p:pic>
    </p:spTree>
    <p:extLst>
      <p:ext uri="{BB962C8B-B14F-4D97-AF65-F5344CB8AC3E}">
        <p14:creationId xmlns:p14="http://schemas.microsoft.com/office/powerpoint/2010/main" val="208208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E3BC686-9111-E669-F15D-499C7BF886F2}"/>
              </a:ext>
            </a:extLst>
          </p:cNvPr>
          <p:cNvPicPr>
            <a:picLocks noChangeAspect="1"/>
          </p:cNvPicPr>
          <p:nvPr/>
        </p:nvPicPr>
        <p:blipFill>
          <a:blip r:embed="rId5"/>
          <a:stretch>
            <a:fillRect/>
          </a:stretch>
        </p:blipFill>
        <p:spPr>
          <a:xfrm>
            <a:off x="813088" y="1447781"/>
            <a:ext cx="3420571" cy="3420571"/>
          </a:xfrm>
          <a:prstGeom prst="rect">
            <a:avLst/>
          </a:prstGeom>
        </p:spPr>
      </p:pic>
    </p:spTree>
    <p:extLst>
      <p:ext uri="{BB962C8B-B14F-4D97-AF65-F5344CB8AC3E}">
        <p14:creationId xmlns:p14="http://schemas.microsoft.com/office/powerpoint/2010/main" val="221545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真空ステンレスカラータンブラー </a:t>
            </a:r>
            <a:r>
              <a:rPr lang="en-US" altLang="ja-JP" sz="2000" b="0" strike="noStrike" spc="-1" dirty="0">
                <a:solidFill>
                  <a:srgbClr val="FFFFFF"/>
                </a:solidFill>
                <a:latin typeface="Meiryo UI"/>
                <a:ea typeface="Meiryo UI"/>
              </a:rPr>
              <a:t>350ml</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材：ステンレス</a:t>
            </a:r>
            <a:endParaRPr lang="en-US" altLang="ja-JP" sz="900" b="0" strike="noStrike" spc="-1" dirty="0">
              <a:latin typeface="Arial"/>
            </a:endParaRPr>
          </a:p>
          <a:p>
            <a:pPr>
              <a:lnSpc>
                <a:spcPct val="100000"/>
              </a:lnSpc>
            </a:pPr>
            <a:r>
              <a:rPr lang="ja-JP" altLang="ja-JP" sz="900" b="0" strike="noStrike" spc="194" dirty="0">
                <a:solidFill>
                  <a:srgbClr val="000000"/>
                </a:solidFill>
                <a:latin typeface="Meiryo UI"/>
                <a:ea typeface="Meiryo UI"/>
              </a:rPr>
              <a:t>サイズ</a:t>
            </a:r>
            <a:r>
              <a:rPr lang="ja-JP" altLang="ja-JP" sz="900" b="0" strike="noStrike" spc="-1" dirty="0">
                <a:solidFill>
                  <a:srgbClr val="000000"/>
                </a:solidFill>
                <a:latin typeface="Meiryo UI"/>
                <a:ea typeface="Meiryo UI"/>
              </a:rPr>
              <a:t>：口径</a:t>
            </a:r>
            <a:r>
              <a:rPr lang="en-US" altLang="ja-JP" sz="900" b="0" strike="noStrike" spc="-1" dirty="0">
                <a:solidFill>
                  <a:srgbClr val="000000"/>
                </a:solidFill>
                <a:latin typeface="Meiryo UI"/>
                <a:ea typeface="Meiryo UI"/>
              </a:rPr>
              <a:t>8.1cm </a:t>
            </a:r>
            <a:r>
              <a:rPr lang="ja-JP" altLang="ja-JP" sz="900" b="0" strike="noStrike" spc="-1" dirty="0">
                <a:solidFill>
                  <a:srgbClr val="000000"/>
                </a:solidFill>
                <a:latin typeface="Meiryo UI"/>
                <a:ea typeface="Meiryo UI"/>
              </a:rPr>
              <a:t>高さ</a:t>
            </a:r>
            <a:r>
              <a:rPr lang="en-US" altLang="ja-JP" sz="900" b="0" strike="noStrike" spc="-1" dirty="0">
                <a:solidFill>
                  <a:srgbClr val="000000"/>
                </a:solidFill>
                <a:latin typeface="Meiryo UI"/>
                <a:ea typeface="Meiryo UI"/>
              </a:rPr>
              <a:t>9.8cm</a:t>
            </a:r>
            <a:r>
              <a:rPr lang="ja-JP" altLang="ja-JP" sz="900" b="0" strike="noStrike" spc="-1" dirty="0">
                <a:solidFill>
                  <a:srgbClr val="000000"/>
                </a:solidFill>
                <a:latin typeface="Meiryo UI"/>
                <a:ea typeface="Meiryo UI"/>
              </a:rPr>
              <a:t>（包装形態：化粧箱入り） </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重　 量：</a:t>
            </a:r>
            <a:r>
              <a:rPr lang="en-US" altLang="ja-JP" sz="900" b="0" strike="noStrike" spc="-1" dirty="0">
                <a:solidFill>
                  <a:srgbClr val="000000"/>
                </a:solidFill>
                <a:latin typeface="Meiryo UI"/>
                <a:ea typeface="Meiryo UI"/>
              </a:rPr>
              <a:t>130g</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考：ネイビー、シャンパンゴールド、ホワイト</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シックで高級感のあるデザインから人気が高く、真空ステンレス構造で保温力・保冷力にも優れた</a:t>
            </a:r>
            <a:r>
              <a:rPr lang="en-US" altLang="ja-JP" sz="1600" dirty="0"/>
              <a:t>350ml</a:t>
            </a:r>
            <a:r>
              <a:rPr lang="ja-JP" altLang="en-US" sz="1600" dirty="0"/>
              <a:t>タンブラー。ネイビーとシャンパンゴールドなどの</a:t>
            </a:r>
            <a:r>
              <a:rPr lang="en-US" altLang="ja-JP" sz="1600" dirty="0"/>
              <a:t>3</a:t>
            </a:r>
            <a:r>
              <a:rPr lang="ja-JP" altLang="en-US" sz="1600" dirty="0"/>
              <a:t>色から、自由にお選びいただけます。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A8524B2-88D0-7224-FAFA-8C35BCA537F2}"/>
              </a:ext>
            </a:extLst>
          </p:cNvPr>
          <p:cNvPicPr/>
          <p:nvPr/>
        </p:nvPicPr>
        <p:blipFill>
          <a:blip r:embed="rId5"/>
          <a:stretch/>
        </p:blipFill>
        <p:spPr>
          <a:xfrm>
            <a:off x="900000" y="1544040"/>
            <a:ext cx="3135600" cy="3135600"/>
          </a:xfrm>
          <a:prstGeom prst="rect">
            <a:avLst/>
          </a:prstGeom>
          <a:ln w="0">
            <a:noFill/>
          </a:ln>
        </p:spPr>
      </p:pic>
    </p:spTree>
    <p:extLst>
      <p:ext uri="{BB962C8B-B14F-4D97-AF65-F5344CB8AC3E}">
        <p14:creationId xmlns:p14="http://schemas.microsoft.com/office/powerpoint/2010/main" val="8717623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TotalTime>
  <Words>2862</Words>
  <Application>Microsoft Office PowerPoint</Application>
  <PresentationFormat>画面に合わせる (4:3)</PresentationFormat>
  <Paragraphs>468</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2024-07-25T08:41:04Z</dcterms:modified>
</cp:coreProperties>
</file>