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8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8" d="100"/>
          <a:sy n="88" d="100"/>
        </p:scale>
        <p:origin x="43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銀色の工具ペン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φ15×110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本体・プラスドライバー</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本・マイナスドライバー</a:t>
            </a:r>
            <a:r>
              <a:rPr lang="en-US" altLang="ja-JP" sz="900" b="0" i="0" dirty="0">
                <a:solidFill>
                  <a:srgbClr val="333333"/>
                </a:solidFill>
                <a:effectLst/>
                <a:latin typeface="-apple-system"/>
              </a:rPr>
              <a:t>4</a:t>
            </a:r>
            <a:r>
              <a:rPr lang="ja-JP" altLang="en-US" sz="900" b="0" i="0">
                <a:solidFill>
                  <a:srgbClr val="333333"/>
                </a:solidFill>
                <a:effectLst/>
                <a:latin typeface="-apple-system"/>
              </a:rPr>
              <a:t>本</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ペンのようにすっきりとした見た目から持ち歩きにもとっても便利な工具セットです。ゴールドとシルバーの二色バリエーションから選択可能な上、オリジナル名入れも可能です。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9F7BE3D-7524-90E6-E19F-24CC926F6C55}"/>
              </a:ext>
            </a:extLst>
          </p:cNvPr>
          <p:cNvPicPr>
            <a:picLocks noChangeAspect="1"/>
          </p:cNvPicPr>
          <p:nvPr/>
        </p:nvPicPr>
        <p:blipFill>
          <a:blip r:embed="rId5"/>
          <a:stretch>
            <a:fillRect/>
          </a:stretch>
        </p:blipFill>
        <p:spPr>
          <a:xfrm>
            <a:off x="695332" y="1340475"/>
            <a:ext cx="3637677" cy="3637677"/>
          </a:xfrm>
          <a:prstGeom prst="rect">
            <a:avLst/>
          </a:prstGeom>
        </p:spPr>
      </p:pic>
    </p:spTree>
    <p:extLst>
      <p:ext uri="{BB962C8B-B14F-4D97-AF65-F5344CB8AC3E}">
        <p14:creationId xmlns:p14="http://schemas.microsoft.com/office/powerpoint/2010/main" val="200517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398500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67CDAF9F-3D4D-033E-EE12-948ED01C849C}"/>
              </a:ext>
            </a:extLst>
          </p:cNvPr>
          <p:cNvPicPr>
            <a:picLocks noChangeAspect="1"/>
          </p:cNvPicPr>
          <p:nvPr/>
        </p:nvPicPr>
        <p:blipFill>
          <a:blip r:embed="rId5"/>
          <a:stretch>
            <a:fillRect/>
          </a:stretch>
        </p:blipFill>
        <p:spPr>
          <a:xfrm>
            <a:off x="747806" y="1390209"/>
            <a:ext cx="3545299" cy="3545299"/>
          </a:xfrm>
          <a:prstGeom prst="rect">
            <a:avLst/>
          </a:prstGeom>
        </p:spPr>
      </p:pic>
    </p:spTree>
    <p:extLst>
      <p:ext uri="{BB962C8B-B14F-4D97-AF65-F5344CB8AC3E}">
        <p14:creationId xmlns:p14="http://schemas.microsoft.com/office/powerpoint/2010/main" val="40948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9779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金色のルーペペン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20×15×148mm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拡大率</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倍</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先端部分を回すとルーペが、ボディ部分を回すとボールペンが出る便利グッズです。名入れプリントが可能ですのでオリジナルグッズやノベルティアイテムとしてもおすすめです。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4742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すっきり収納マルチポーチ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190×120×25mm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ゴムバンド式収納が多めで仕分けがしやすい。ペンやコスメの分別に便利なゴムバンドホルダー４つ付きの、すっきり収納マルチポーチ。通帳を収納できる大サイズのポケットが付いています。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B6C9D8-607C-26C4-3146-F557BA5702E2}"/>
              </a:ext>
            </a:extLst>
          </p:cNvPr>
          <p:cNvPicPr>
            <a:picLocks noChangeAspect="1"/>
          </p:cNvPicPr>
          <p:nvPr/>
        </p:nvPicPr>
        <p:blipFill>
          <a:blip r:embed="rId5"/>
          <a:stretch>
            <a:fillRect/>
          </a:stretch>
        </p:blipFill>
        <p:spPr>
          <a:xfrm>
            <a:off x="747766" y="1356828"/>
            <a:ext cx="3560089" cy="3560089"/>
          </a:xfrm>
          <a:prstGeom prst="rect">
            <a:avLst/>
          </a:prstGeom>
        </p:spPr>
      </p:pic>
    </p:spTree>
    <p:extLst>
      <p:ext uri="{BB962C8B-B14F-4D97-AF65-F5344CB8AC3E}">
        <p14:creationId xmlns:p14="http://schemas.microsoft.com/office/powerpoint/2010/main" val="273460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ランタンにもなる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小物収納スタンドライト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81×69×69mm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メガネやペンなどを入れる小物入れとして、またスマホスタンドとしても利用できるランタンライトです。</a:t>
            </a:r>
            <a:r>
              <a:rPr lang="en-US" altLang="ja-JP" sz="1600" dirty="0"/>
              <a:t>2</a:t>
            </a:r>
            <a:r>
              <a:rPr lang="ja-JP" altLang="en-US" sz="1600" dirty="0"/>
              <a:t>段階の明るさ調整ができますし、電池式のためコードレスで好きな場所に設置可能！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8C955447-5B59-F296-28C4-8D29F411D0F3}"/>
              </a:ext>
            </a:extLst>
          </p:cNvPr>
          <p:cNvPicPr>
            <a:picLocks noChangeAspect="1"/>
          </p:cNvPicPr>
          <p:nvPr/>
        </p:nvPicPr>
        <p:blipFill>
          <a:blip r:embed="rId5"/>
          <a:stretch>
            <a:fillRect/>
          </a:stretch>
        </p:blipFill>
        <p:spPr>
          <a:xfrm>
            <a:off x="688059" y="1363891"/>
            <a:ext cx="3655362" cy="3655362"/>
          </a:xfrm>
          <a:prstGeom prst="rect">
            <a:avLst/>
          </a:prstGeom>
        </p:spPr>
      </p:pic>
    </p:spTree>
    <p:extLst>
      <p:ext uri="{BB962C8B-B14F-4D97-AF65-F5344CB8AC3E}">
        <p14:creationId xmlns:p14="http://schemas.microsoft.com/office/powerpoint/2010/main" val="20029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3673337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オンス・厚生地フラットコットンポーチ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170×230mm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サイズのシンプルだからこそオリジナル名入れがよく映えるフラットポーチです。</a:t>
            </a:r>
            <a:r>
              <a:rPr lang="en-US" altLang="ja-JP" sz="1600" dirty="0"/>
              <a:t>12</a:t>
            </a:r>
            <a:r>
              <a:rPr lang="ja-JP" altLang="en-US" sz="1600" dirty="0"/>
              <a:t>オンスの厚手なコットン生地を使用しているためとても丈夫でしっかりとした印象を与えます。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7A8B1190-7AFF-6F0E-92AC-73BDDC63B167}"/>
              </a:ext>
            </a:extLst>
          </p:cNvPr>
          <p:cNvPicPr>
            <a:picLocks noChangeAspect="1"/>
          </p:cNvPicPr>
          <p:nvPr/>
        </p:nvPicPr>
        <p:blipFill>
          <a:blip r:embed="rId5"/>
          <a:stretch>
            <a:fillRect/>
          </a:stretch>
        </p:blipFill>
        <p:spPr>
          <a:xfrm>
            <a:off x="605467" y="1385782"/>
            <a:ext cx="3689055" cy="3689055"/>
          </a:xfrm>
          <a:prstGeom prst="rect">
            <a:avLst/>
          </a:prstGeom>
        </p:spPr>
      </p:pic>
    </p:spTree>
    <p:extLst>
      <p:ext uri="{BB962C8B-B14F-4D97-AF65-F5344CB8AC3E}">
        <p14:creationId xmlns:p14="http://schemas.microsoft.com/office/powerpoint/2010/main" val="387632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95×30×20mm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カラフルなカラビナがたくさん付いたポップでかわいいカラビナキーホルダーです。名入れプリントが可能ですので、オリジナルグッズやノベルティアイテム用にも最適です。是非ご活用ください。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4681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311767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96690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考：トラディショナルレッド・ベーシックネイビー・ダークブラウン・ランプブラック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・キャラメルベージュ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コードを絞れば帽子としても活用できる便利なネックウォーマーです。冬場のアウトドアイベント等のノベルティグッズとしても高い人気がございます。カラー転換は全５色。</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お好みでお選び下さい。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35E0E40-CB9F-6EDB-F069-49CC6D312BE6}"/>
              </a:ext>
            </a:extLst>
          </p:cNvPr>
          <p:cNvPicPr>
            <a:picLocks noChangeAspect="1"/>
          </p:cNvPicPr>
          <p:nvPr/>
        </p:nvPicPr>
        <p:blipFill>
          <a:blip r:embed="rId5"/>
          <a:stretch>
            <a:fillRect/>
          </a:stretch>
        </p:blipFill>
        <p:spPr>
          <a:xfrm>
            <a:off x="738654" y="1389021"/>
            <a:ext cx="3592830" cy="3592830"/>
          </a:xfrm>
          <a:prstGeom prst="rect">
            <a:avLst/>
          </a:prstGeom>
        </p:spPr>
      </p:pic>
    </p:spTree>
    <p:extLst>
      <p:ext uri="{BB962C8B-B14F-4D97-AF65-F5344CB8AC3E}">
        <p14:creationId xmlns:p14="http://schemas.microsoft.com/office/powerpoint/2010/main" val="230750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7308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858764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77B1BC-AFF5-90FF-8CD3-4FE6EC0E41F1}"/>
              </a:ext>
            </a:extLst>
          </p:cNvPr>
          <p:cNvPicPr>
            <a:picLocks noChangeAspect="1"/>
          </p:cNvPicPr>
          <p:nvPr/>
        </p:nvPicPr>
        <p:blipFill>
          <a:blip r:embed="rId5"/>
          <a:stretch>
            <a:fillRect/>
          </a:stretch>
        </p:blipFill>
        <p:spPr>
          <a:xfrm>
            <a:off x="747353" y="1411148"/>
            <a:ext cx="3612017" cy="3612017"/>
          </a:xfrm>
          <a:prstGeom prst="rect">
            <a:avLst/>
          </a:prstGeom>
        </p:spPr>
      </p:pic>
    </p:spTree>
    <p:extLst>
      <p:ext uri="{BB962C8B-B14F-4D97-AF65-F5344CB8AC3E}">
        <p14:creationId xmlns:p14="http://schemas.microsoft.com/office/powerpoint/2010/main" val="77889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100×52×26mm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,105×58×30mm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内蔵電池とダイナモ発電による</a:t>
            </a:r>
            <a:r>
              <a:rPr lang="en-US" altLang="ja-JP" sz="1600" dirty="0"/>
              <a:t>2</a:t>
            </a:r>
            <a:r>
              <a:rPr lang="ja-JP" altLang="en-US" sz="1600" dirty="0"/>
              <a:t>電源方式の省エネ</a:t>
            </a:r>
            <a:r>
              <a:rPr lang="en-US" altLang="ja-JP" sz="1600" dirty="0"/>
              <a:t>LED</a:t>
            </a:r>
            <a:r>
              <a:rPr lang="ja-JP" altLang="en-US" sz="1600" dirty="0"/>
              <a:t>ライト。グリップを繰り返し握るだけで高輝度</a:t>
            </a:r>
            <a:r>
              <a:rPr lang="en-US" altLang="ja-JP" sz="1600" dirty="0"/>
              <a:t>LED</a:t>
            </a:r>
            <a:r>
              <a:rPr lang="ja-JP" altLang="en-US" sz="1600" dirty="0"/>
              <a:t>ライト</a:t>
            </a:r>
            <a:r>
              <a:rPr lang="en-US" altLang="ja-JP" sz="1600" dirty="0"/>
              <a:t>2</a:t>
            </a:r>
            <a:r>
              <a:rPr lang="ja-JP" altLang="en-US" sz="1600" dirty="0"/>
              <a:t>個が点灯します。名入れをして防災啓発のノベルティグッズにご活用ください。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DF06189-2159-C054-93F6-E54B09CBEDDF}"/>
              </a:ext>
            </a:extLst>
          </p:cNvPr>
          <p:cNvPicPr>
            <a:picLocks noChangeAspect="1"/>
          </p:cNvPicPr>
          <p:nvPr/>
        </p:nvPicPr>
        <p:blipFill>
          <a:blip r:embed="rId5"/>
          <a:stretch>
            <a:fillRect/>
          </a:stretch>
        </p:blipFill>
        <p:spPr>
          <a:xfrm>
            <a:off x="742337" y="1388752"/>
            <a:ext cx="3641004" cy="3641004"/>
          </a:xfrm>
          <a:prstGeom prst="rect">
            <a:avLst/>
          </a:prstGeom>
        </p:spPr>
      </p:pic>
    </p:spTree>
    <p:extLst>
      <p:ext uri="{BB962C8B-B14F-4D97-AF65-F5344CB8AC3E}">
        <p14:creationId xmlns:p14="http://schemas.microsoft.com/office/powerpoint/2010/main" val="321562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ilamek-novelty.com/html/upload/save_image/v010441/v010441-01.jpg">
            <a:extLst>
              <a:ext uri="{FF2B5EF4-FFF2-40B4-BE49-F238E27FC236}">
                <a16:creationId xmlns:a16="http://schemas.microsoft.com/office/drawing/2014/main" id="{27191EF7-15AA-164A-9773-C4A189CB5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70" y="1422052"/>
            <a:ext cx="3940466" cy="39404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www.kilamek-novelty.com/html/upload/save_image/v010441/v010441-01.jpg">
            <a:extLst>
              <a:ext uri="{FF2B5EF4-FFF2-40B4-BE49-F238E27FC236}">
                <a16:creationId xmlns:a16="http://schemas.microsoft.com/office/drawing/2014/main" id="{705653BF-A3D1-F041-8394-9C5EA6EFF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45" y="1360859"/>
            <a:ext cx="3940466" cy="3940466"/>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セキュリティポーチ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材：ポリエステル、銅（コーティング）</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130×209mm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34g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微弱電波を遮断する特殊な素材を使用した、スマホも入る大きめのセキュリティポーチ。クレジットカードやパスポートのスキミング、自動車のスマートキーのリレーアタックから守ってくれます。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441013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600×900mm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ゴミとして回収されたペットボトルの原料にした再生</a:t>
            </a:r>
            <a:r>
              <a:rPr lang="en-US" altLang="ja-JP" sz="1600" dirty="0"/>
              <a:t>PET100</a:t>
            </a:r>
            <a:r>
              <a:rPr lang="ja-JP" altLang="en-US" sz="1600" dirty="0"/>
              <a:t>％素材のサステナブルなブランケットです。シックでシンプルな無地タイプのため、ジェンダーレスでどんなシーンにも利用可能。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3B2A371-867D-29D9-0292-93903DE055A8}"/>
              </a:ext>
            </a:extLst>
          </p:cNvPr>
          <p:cNvPicPr>
            <a:picLocks noChangeAspect="1"/>
          </p:cNvPicPr>
          <p:nvPr/>
        </p:nvPicPr>
        <p:blipFill>
          <a:blip r:embed="rId5"/>
          <a:stretch>
            <a:fillRect/>
          </a:stretch>
        </p:blipFill>
        <p:spPr>
          <a:xfrm>
            <a:off x="675831" y="1431715"/>
            <a:ext cx="3575050" cy="3575050"/>
          </a:xfrm>
          <a:prstGeom prst="rect">
            <a:avLst/>
          </a:prstGeom>
        </p:spPr>
      </p:pic>
    </p:spTree>
    <p:extLst>
      <p:ext uri="{BB962C8B-B14F-4D97-AF65-F5344CB8AC3E}">
        <p14:creationId xmlns:p14="http://schemas.microsoft.com/office/powerpoint/2010/main" val="57672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メジャーキーホルダー</a:t>
            </a:r>
            <a:r>
              <a:rPr lang="en-US" altLang="ja-JP" sz="2000" dirty="0">
                <a:solidFill>
                  <a:schemeClr val="bg1"/>
                </a:solidFill>
                <a:latin typeface="Meiryo UI" panose="020B0604030504040204" pitchFamily="34" charset="-128"/>
                <a:ea typeface="Meiryo UI" panose="020B0604030504040204" pitchFamily="34" charset="-128"/>
              </a:rPr>
              <a:t>2M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・ゴム・ステンレススチール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45×48×16mm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/49×56×19mm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メジャー</a:t>
            </a:r>
            <a:r>
              <a:rPr lang="en-US" altLang="ja-JP" sz="900" b="0" i="0" dirty="0">
                <a:solidFill>
                  <a:srgbClr val="333333"/>
                </a:solidFill>
                <a:effectLst/>
                <a:latin typeface="-apple-system"/>
              </a:rPr>
              <a:t>2m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キーホルダー型で持ち歩きにもとっても便利な手のひらサイズのメジャーです。名入れプリントが可能ですので、オリジナルグッズやノベルティアイテムにもおすすめ。是非ご活用ください。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4C69FF02-6599-21D5-CBE7-01FFB484CB7A}"/>
              </a:ext>
            </a:extLst>
          </p:cNvPr>
          <p:cNvPicPr>
            <a:picLocks noChangeAspect="1"/>
          </p:cNvPicPr>
          <p:nvPr/>
        </p:nvPicPr>
        <p:blipFill>
          <a:blip r:embed="rId5"/>
          <a:stretch>
            <a:fillRect/>
          </a:stretch>
        </p:blipFill>
        <p:spPr>
          <a:xfrm>
            <a:off x="685026" y="1333184"/>
            <a:ext cx="3699938" cy="3699938"/>
          </a:xfrm>
          <a:prstGeom prst="rect">
            <a:avLst/>
          </a:prstGeom>
        </p:spPr>
      </p:pic>
    </p:spTree>
    <p:extLst>
      <p:ext uri="{BB962C8B-B14F-4D97-AF65-F5344CB8AC3E}">
        <p14:creationId xmlns:p14="http://schemas.microsoft.com/office/powerpoint/2010/main" val="917225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ミニミニボトル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45φ×50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コンパクトなジャムボトルでハーブを栽培できるキットです。蓋を開けてお湯を注ぐと固形の土がふくらみ、冷めるのを待って種をまいたら栽培スタート！ラベルはオリジナルプリント可能です。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35E8B91F-E5C5-07A9-1868-901A53253F10}"/>
              </a:ext>
            </a:extLst>
          </p:cNvPr>
          <p:cNvPicPr>
            <a:picLocks noChangeAspect="1"/>
          </p:cNvPicPr>
          <p:nvPr/>
        </p:nvPicPr>
        <p:blipFill>
          <a:blip r:embed="rId5"/>
          <a:stretch>
            <a:fillRect/>
          </a:stretch>
        </p:blipFill>
        <p:spPr>
          <a:xfrm>
            <a:off x="684352" y="1348109"/>
            <a:ext cx="3695011" cy="3695011"/>
          </a:xfrm>
          <a:prstGeom prst="rect">
            <a:avLst/>
          </a:prstGeom>
        </p:spPr>
      </p:pic>
    </p:spTree>
    <p:extLst>
      <p:ext uri="{BB962C8B-B14F-4D97-AF65-F5344CB8AC3E}">
        <p14:creationId xmlns:p14="http://schemas.microsoft.com/office/powerpoint/2010/main" val="226187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60526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健康チェックカードルーペ</a:t>
            </a:r>
            <a:r>
              <a:rPr lang="en-US" altLang="ja-JP" sz="2000" dirty="0">
                <a:solidFill>
                  <a:schemeClr val="bg1"/>
                </a:solidFill>
                <a:latin typeface="Meiryo UI" panose="020B0604030504040204" pitchFamily="34" charset="-128"/>
                <a:ea typeface="Meiryo UI" panose="020B0604030504040204" pitchFamily="34" charset="-128"/>
              </a:rPr>
              <a:t>G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W54×H85×D0.4mm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2g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5</a:t>
            </a:r>
            <a:r>
              <a:rPr lang="ja-JP" altLang="en-US" sz="1600" dirty="0"/>
              <a:t>～</a:t>
            </a:r>
            <a:r>
              <a:rPr lang="en-US" altLang="ja-JP" sz="1600" dirty="0"/>
              <a:t>10</a:t>
            </a:r>
            <a:r>
              <a:rPr lang="ja-JP" altLang="en-US" sz="1600" dirty="0"/>
              <a:t>秒おでこに当てるだけで簡易的に体温を計測できる上、ルーペ機能もある健康チェックカードです。フルカラーのオリジナルプリントが可能なため、ノベルティ用にも最適です。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9A1719DA-E876-9B04-3D1E-4C30C21F84AB}"/>
              </a:ext>
            </a:extLst>
          </p:cNvPr>
          <p:cNvPicPr>
            <a:picLocks noChangeAspect="1"/>
          </p:cNvPicPr>
          <p:nvPr/>
        </p:nvPicPr>
        <p:blipFill>
          <a:blip r:embed="rId5"/>
          <a:stretch>
            <a:fillRect/>
          </a:stretch>
        </p:blipFill>
        <p:spPr>
          <a:xfrm>
            <a:off x="739386" y="1474605"/>
            <a:ext cx="3460903" cy="3460903"/>
          </a:xfrm>
          <a:prstGeom prst="rect">
            <a:avLst/>
          </a:prstGeom>
        </p:spPr>
      </p:pic>
    </p:spTree>
    <p:extLst>
      <p:ext uri="{BB962C8B-B14F-4D97-AF65-F5344CB8AC3E}">
        <p14:creationId xmlns:p14="http://schemas.microsoft.com/office/powerpoint/2010/main" val="3673001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素材：竹、ポリエステル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涼しげで爽やかな色彩で描かれた、とんぼ市松、金魚、層雲の</a:t>
            </a:r>
            <a:r>
              <a:rPr lang="en-US" altLang="ja-JP" sz="1600" dirty="0"/>
              <a:t>3</a:t>
            </a:r>
            <a:r>
              <a:rPr lang="ja-JP" altLang="en-US" sz="1600" dirty="0"/>
              <a:t>タイプから自由に選べる和柄扇子です。扇子はコンパクトに持ち歩くことができ、電源等も必要ないためエコグッズとしても◎！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48E34F6-61E9-15B1-BC7C-43139453C4D0}"/>
              </a:ext>
            </a:extLst>
          </p:cNvPr>
          <p:cNvPicPr>
            <a:picLocks noChangeAspect="1"/>
          </p:cNvPicPr>
          <p:nvPr/>
        </p:nvPicPr>
        <p:blipFill>
          <a:blip r:embed="rId5"/>
          <a:stretch>
            <a:fillRect/>
          </a:stretch>
        </p:blipFill>
        <p:spPr>
          <a:xfrm>
            <a:off x="647145" y="1382715"/>
            <a:ext cx="3606923" cy="3606923"/>
          </a:xfrm>
          <a:prstGeom prst="rect">
            <a:avLst/>
          </a:prstGeom>
        </p:spPr>
      </p:pic>
    </p:spTree>
    <p:extLst>
      <p:ext uri="{BB962C8B-B14F-4D97-AF65-F5344CB8AC3E}">
        <p14:creationId xmlns:p14="http://schemas.microsoft.com/office/powerpoint/2010/main" val="358121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D83258-5045-61E5-89CF-0158E919954B}"/>
              </a:ext>
            </a:extLst>
          </p:cNvPr>
          <p:cNvPicPr>
            <a:picLocks noChangeAspect="1"/>
          </p:cNvPicPr>
          <p:nvPr/>
        </p:nvPicPr>
        <p:blipFill>
          <a:blip r:embed="rId5"/>
          <a:stretch>
            <a:fillRect/>
          </a:stretch>
        </p:blipFill>
        <p:spPr>
          <a:xfrm>
            <a:off x="688912" y="1353433"/>
            <a:ext cx="3654509" cy="3654509"/>
          </a:xfrm>
          <a:prstGeom prst="rect">
            <a:avLst/>
          </a:prstGeom>
        </p:spPr>
      </p:pic>
    </p:spTree>
    <p:extLst>
      <p:ext uri="{BB962C8B-B14F-4D97-AF65-F5344CB8AC3E}">
        <p14:creationId xmlns:p14="http://schemas.microsoft.com/office/powerpoint/2010/main" val="16257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393921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リュック型非常用給水バッグ</a:t>
            </a:r>
            <a:r>
              <a:rPr lang="en-US" altLang="ja-JP" sz="2000" dirty="0">
                <a:solidFill>
                  <a:schemeClr val="bg1"/>
                </a:solidFill>
                <a:latin typeface="Meiryo UI" panose="020B0604030504040204" pitchFamily="34" charset="-128"/>
                <a:ea typeface="Meiryo UI" panose="020B0604030504040204" pitchFamily="34" charset="-128"/>
              </a:rPr>
              <a:t>6L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素材：バッグ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ポリエチレンテレフタレート・ナイロン・ポリエチレン 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 給水口・蓋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ポリエチレン・ポリプロピレン・熱可塑性エラストマー</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35×14×31.5cm </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200cm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80g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背負えるタイプのため両手が自由になりとっても便利な</a:t>
            </a:r>
            <a:r>
              <a:rPr lang="en-US" altLang="ja-JP" sz="1600" dirty="0"/>
              <a:t>6</a:t>
            </a:r>
            <a:r>
              <a:rPr lang="ja-JP" altLang="en-US" sz="1600" dirty="0"/>
              <a:t>リットルサイズの給水バッグです。オリジナルの名入れプリントも可能なため、防災イベントなどのノベルティ用としてもおすすめ。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F37DA0-A453-2BC6-B289-41DD21B6CE24}"/>
              </a:ext>
            </a:extLst>
          </p:cNvPr>
          <p:cNvPicPr>
            <a:picLocks noChangeAspect="1"/>
          </p:cNvPicPr>
          <p:nvPr/>
        </p:nvPicPr>
        <p:blipFill>
          <a:blip r:embed="rId5"/>
          <a:stretch>
            <a:fillRect/>
          </a:stretch>
        </p:blipFill>
        <p:spPr>
          <a:xfrm>
            <a:off x="746386" y="1427332"/>
            <a:ext cx="3560089" cy="3560089"/>
          </a:xfrm>
          <a:prstGeom prst="rect">
            <a:avLst/>
          </a:prstGeom>
        </p:spPr>
      </p:pic>
    </p:spTree>
    <p:extLst>
      <p:ext uri="{BB962C8B-B14F-4D97-AF65-F5344CB8AC3E}">
        <p14:creationId xmlns:p14="http://schemas.microsoft.com/office/powerpoint/2010/main" val="170920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モシモ二ソナエル </a:t>
            </a:r>
            <a:r>
              <a:rPr lang="en-US" altLang="ja-JP" sz="2000" dirty="0">
                <a:solidFill>
                  <a:schemeClr val="bg1"/>
                </a:solidFill>
                <a:latin typeface="Meiryo UI" panose="020B0604030504040204" pitchFamily="34" charset="-128"/>
                <a:ea typeface="Meiryo UI" panose="020B0604030504040204" pitchFamily="34" charset="-128"/>
              </a:rPr>
              <a:t>COB3WAY</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144×81×76mm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COB+LED1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単四乾電池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置いても、持っても、掛けても使える、すっきりシンプルでお洒落なデザインの</a:t>
            </a:r>
            <a:r>
              <a:rPr lang="en-US" altLang="ja-JP" sz="1600" b="0" i="0" dirty="0">
                <a:solidFill>
                  <a:srgbClr val="333333"/>
                </a:solidFill>
                <a:effectLst/>
                <a:latin typeface="-apple-system"/>
              </a:rPr>
              <a:t>COB</a:t>
            </a:r>
            <a:r>
              <a:rPr lang="ja-JP" altLang="en-US" sz="1600" b="0" i="0" dirty="0">
                <a:solidFill>
                  <a:srgbClr val="333333"/>
                </a:solidFill>
                <a:effectLst/>
                <a:latin typeface="-apple-system"/>
              </a:rPr>
              <a:t>ライトです。電池式のため充電する必要がなく、緊急時などにも便利。ノベルティ用などにもおすすめです。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8202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182038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携帯</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・不織布複合</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IXPE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150×210mm</a:t>
            </a:r>
          </a:p>
          <a:p>
            <a:r>
              <a:rPr lang="ja-JP" altLang="en-US" sz="900" dirty="0">
                <a:latin typeface="Meiryo UI" panose="020B0604030504040204" pitchFamily="34" charset="-128"/>
                <a:ea typeface="Meiryo UI" panose="020B0604030504040204" pitchFamily="34" charset="-128"/>
              </a:rPr>
              <a:t>生産国：セット内容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ポーチ・携帯簡易トイレ・ホイッスル・不織布マスク</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・ポリ袋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・防災ブック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携帯簡易トイレや不織布マスク、ホイッスル等、いざという時に助かるアイテムをコンパクトに持ち歩ける防災</a:t>
            </a:r>
            <a:r>
              <a:rPr lang="en-US" altLang="ja-JP" sz="1600" dirty="0"/>
              <a:t>6</a:t>
            </a:r>
            <a:r>
              <a:rPr lang="ja-JP" altLang="en-US" sz="1600" dirty="0"/>
              <a:t>点セットです。防災イベントやキャンペーンの特典用としても人気です。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DF5DD181-2DD9-A560-C821-72219724BB56}"/>
              </a:ext>
            </a:extLst>
          </p:cNvPr>
          <p:cNvPicPr>
            <a:picLocks noChangeAspect="1"/>
          </p:cNvPicPr>
          <p:nvPr/>
        </p:nvPicPr>
        <p:blipFill>
          <a:blip r:embed="rId5"/>
          <a:stretch>
            <a:fillRect/>
          </a:stretch>
        </p:blipFill>
        <p:spPr>
          <a:xfrm>
            <a:off x="736088" y="1338144"/>
            <a:ext cx="3614525" cy="3614525"/>
          </a:xfrm>
          <a:prstGeom prst="rect">
            <a:avLst/>
          </a:prstGeom>
        </p:spPr>
      </p:pic>
    </p:spTree>
    <p:extLst>
      <p:ext uri="{BB962C8B-B14F-4D97-AF65-F5344CB8AC3E}">
        <p14:creationId xmlns:p14="http://schemas.microsoft.com/office/powerpoint/2010/main" val="871947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2679</Words>
  <Application>Microsoft Office PowerPoint</Application>
  <PresentationFormat>画面に合わせる (4:3)</PresentationFormat>
  <Paragraphs>455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2024-09-13T04:28:43Z</dcterms:modified>
</cp:coreProperties>
</file>