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8" r:id="rId33"/>
    <p:sldId id="289" r:id="rId34"/>
    <p:sldId id="287"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080" cy="308556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019C3-CB79-4926-B591-F73327E972BF}"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04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67693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64986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5782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2689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40840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6300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646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2598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2297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73852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59402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92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930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600379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08936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0512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223956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154072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92678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8255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791679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1987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826526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6342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872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9/13/2024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4283647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1855885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85826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a:solidFill>
                  <a:schemeClr val="bg1"/>
                </a:solidFill>
                <a:latin typeface="Meiryo UI" panose="020B0604030504040204" pitchFamily="34" charset="-128"/>
                <a:ea typeface="Meiryo UI" panose="020B0604030504040204" pitchFamily="34" charset="-128"/>
              </a:rPr>
              <a:t>アクションペンメタル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真鍮 他･ケース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Φ21×150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考：ペン先の種類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シャープペン</a:t>
            </a:r>
            <a:r>
              <a:rPr lang="en-US" altLang="ja-JP" sz="900" dirty="0">
                <a:latin typeface="Meiryo UI" panose="020B0604030504040204" pitchFamily="34" charset="-128"/>
                <a:ea typeface="Meiryo UI" panose="020B0604030504040204" pitchFamily="34" charset="-128"/>
              </a:rPr>
              <a:t>0.5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　　　　　　ライトシルバー・クロムブラック・スノーホワイト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シャープペンと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色のボールペンがひとつになった機能性に加え、オシャレでメタルな見た目もグッドなアイテムです。専用ケースも同じくオシャレですので、記念用などにも最適です。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49A525D9-A08F-E14C-B35C-B3F39DBDFC05}"/>
              </a:ext>
            </a:extLst>
          </p:cNvPr>
          <p:cNvPicPr>
            <a:picLocks noChangeAspect="1"/>
          </p:cNvPicPr>
          <p:nvPr/>
        </p:nvPicPr>
        <p:blipFill>
          <a:blip r:embed="rId5"/>
          <a:stretch>
            <a:fillRect/>
          </a:stretch>
        </p:blipFill>
        <p:spPr>
          <a:xfrm>
            <a:off x="750436" y="1489448"/>
            <a:ext cx="3404441" cy="3446060"/>
          </a:xfrm>
          <a:prstGeom prst="rect">
            <a:avLst/>
          </a:prstGeom>
        </p:spPr>
      </p:pic>
    </p:spTree>
    <p:extLst>
      <p:ext uri="{BB962C8B-B14F-4D97-AF65-F5344CB8AC3E}">
        <p14:creationId xmlns:p14="http://schemas.microsoft.com/office/powerpoint/2010/main" val="225078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17233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105628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1EBDC-8A21-9AA5-253C-6C1323CCD8DE}"/>
              </a:ext>
            </a:extLst>
          </p:cNvPr>
          <p:cNvPicPr>
            <a:picLocks noChangeAspect="1"/>
          </p:cNvPicPr>
          <p:nvPr/>
        </p:nvPicPr>
        <p:blipFill>
          <a:blip r:embed="rId5"/>
          <a:stretch>
            <a:fillRect/>
          </a:stretch>
        </p:blipFill>
        <p:spPr>
          <a:xfrm>
            <a:off x="764816" y="1397432"/>
            <a:ext cx="3605940" cy="3605940"/>
          </a:xfrm>
          <a:prstGeom prst="rect">
            <a:avLst/>
          </a:prstGeom>
        </p:spPr>
      </p:pic>
    </p:spTree>
    <p:extLst>
      <p:ext uri="{BB962C8B-B14F-4D97-AF65-F5344CB8AC3E}">
        <p14:creationId xmlns:p14="http://schemas.microsoft.com/office/powerpoint/2010/main" val="182770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52028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材：ボトル：</a:t>
            </a:r>
            <a:r>
              <a:rPr lang="en-US" altLang="ja-JP" sz="900" dirty="0">
                <a:latin typeface="Meiryo UI" panose="020B0604030504040204" pitchFamily="34" charset="-128"/>
                <a:ea typeface="Meiryo UI" panose="020B0604030504040204" pitchFamily="34" charset="-128"/>
              </a:rPr>
              <a:t>AS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：ボトル：</a:t>
            </a:r>
            <a:r>
              <a:rPr lang="el-GR" altLang="ja-JP" sz="900" dirty="0">
                <a:latin typeface="Meiryo UI" panose="020B0604030504040204" pitchFamily="34" charset="-128"/>
                <a:ea typeface="Meiryo UI" panose="020B0604030504040204" pitchFamily="34" charset="-128"/>
              </a:rPr>
              <a:t>φ75×190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80×80×200mm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190g</a:t>
            </a:r>
          </a:p>
          <a:p>
            <a:r>
              <a:rPr lang="ja-JP" altLang="en-US" sz="900">
                <a:latin typeface="Meiryo UI" panose="020B0604030504040204" pitchFamily="34" charset="-128"/>
                <a:ea typeface="Meiryo UI" panose="020B0604030504040204" pitchFamily="34" charset="-128"/>
              </a:rPr>
              <a:t>付属品：セット内容：ウォーターボトル（満水容量</a:t>
            </a:r>
            <a:r>
              <a:rPr lang="en-US" altLang="ja-JP" sz="900" dirty="0">
                <a:latin typeface="Meiryo UI" panose="020B0604030504040204" pitchFamily="34" charset="-128"/>
                <a:ea typeface="Meiryo UI" panose="020B0604030504040204" pitchFamily="34" charset="-128"/>
              </a:rPr>
              <a:t>690ml)</a:t>
            </a:r>
            <a:r>
              <a:rPr lang="ja-JP" altLang="en-US" sz="900">
                <a:latin typeface="Meiryo UI" panose="020B0604030504040204" pitchFamily="34" charset="-128"/>
                <a:ea typeface="Meiryo UI" panose="020B0604030504040204" pitchFamily="34" charset="-128"/>
              </a:rPr>
              <a:t>・懐中電灯、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防寒用アルミシート、マスク、救急絆創膏</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枚</a:t>
            </a:r>
          </a:p>
          <a:p>
            <a:r>
              <a:rPr lang="ja-JP" altLang="en-US" sz="900">
                <a:latin typeface="Meiryo UI" panose="020B0604030504040204" pitchFamily="34" charset="-128"/>
                <a:ea typeface="Meiryo UI" panose="020B0604030504040204" pitchFamily="34" charset="-128"/>
              </a:rPr>
              <a:t>生産国：日本国内でセット加工しています。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考：電池（懐中電灯）：単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携帯がしやすいウォーターボトルに非常時重宝する懐中電灯、防寒用アルミシート、マスク、救急絆創膏をセットしました。ご家庭で必要なものを追加封入して常備する事もできます。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A9E699C-BDC2-2303-152F-4E6E7D9A5833}"/>
              </a:ext>
            </a:extLst>
          </p:cNvPr>
          <p:cNvPicPr>
            <a:picLocks noChangeAspect="1"/>
          </p:cNvPicPr>
          <p:nvPr/>
        </p:nvPicPr>
        <p:blipFill>
          <a:blip r:embed="rId5"/>
          <a:stretch>
            <a:fillRect/>
          </a:stretch>
        </p:blipFill>
        <p:spPr>
          <a:xfrm>
            <a:off x="690362" y="1371901"/>
            <a:ext cx="3702827" cy="3702827"/>
          </a:xfrm>
          <a:prstGeom prst="rect">
            <a:avLst/>
          </a:prstGeom>
        </p:spPr>
      </p:pic>
    </p:spTree>
    <p:extLst>
      <p:ext uri="{BB962C8B-B14F-4D97-AF65-F5344CB8AC3E}">
        <p14:creationId xmlns:p14="http://schemas.microsoft.com/office/powerpoint/2010/main" val="85548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0E6895-5249-A40B-E1A9-C175A00352B6}"/>
              </a:ext>
            </a:extLst>
          </p:cNvPr>
          <p:cNvPicPr>
            <a:picLocks noChangeAspect="1"/>
          </p:cNvPicPr>
          <p:nvPr/>
        </p:nvPicPr>
        <p:blipFill>
          <a:blip r:embed="rId5"/>
          <a:stretch>
            <a:fillRect/>
          </a:stretch>
        </p:blipFill>
        <p:spPr>
          <a:xfrm>
            <a:off x="718975" y="1461600"/>
            <a:ext cx="3560089" cy="3560089"/>
          </a:xfrm>
          <a:prstGeom prst="rect">
            <a:avLst/>
          </a:prstGeom>
        </p:spPr>
      </p:pic>
    </p:spTree>
    <p:extLst>
      <p:ext uri="{BB962C8B-B14F-4D97-AF65-F5344CB8AC3E}">
        <p14:creationId xmlns:p14="http://schemas.microsoft.com/office/powerpoint/2010/main" val="45960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291245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25272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300022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263181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307782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125873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レザーマウスパッド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スクエア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考：ネイビー・ブラウン・リアルブラック・ミルキーホワイト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ネイビー、ブラウン、リアルブラック、ミルキーホワイトの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カラーバリエーションから自由に選べるレザー素材のマウスパッドです。高級感のある見た目は印象も良いためおすすめです。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99352-C17F-BB4E-8E8E-3561C05F61F9}"/>
              </a:ext>
            </a:extLst>
          </p:cNvPr>
          <p:cNvPicPr>
            <a:picLocks noChangeAspect="1"/>
          </p:cNvPicPr>
          <p:nvPr/>
        </p:nvPicPr>
        <p:blipFill>
          <a:blip r:embed="rId5"/>
          <a:stretch>
            <a:fillRect/>
          </a:stretch>
        </p:blipFill>
        <p:spPr>
          <a:xfrm>
            <a:off x="453253" y="2071703"/>
            <a:ext cx="4059224" cy="2542059"/>
          </a:xfrm>
          <a:prstGeom prst="rect">
            <a:avLst/>
          </a:prstGeom>
        </p:spPr>
      </p:pic>
    </p:spTree>
    <p:extLst>
      <p:ext uri="{BB962C8B-B14F-4D97-AF65-F5344CB8AC3E}">
        <p14:creationId xmlns:p14="http://schemas.microsoft.com/office/powerpoint/2010/main" val="227777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巾着タイプ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 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アルミブランケット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PET </a:t>
            </a:r>
            <a:r>
              <a:rPr lang="ja-JP" altLang="en-US" sz="900" dirty="0">
                <a:latin typeface="Meiryo UI" panose="020B0604030504040204" pitchFamily="34" charset="-128"/>
                <a:ea typeface="Meiryo UI" panose="020B0604030504040204" pitchFamily="34" charset="-128"/>
              </a:rPr>
              <a:t>防災ガイド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 マスキングテープ</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スカッシュボールペン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サイズ：巾着</a:t>
            </a:r>
            <a:r>
              <a:rPr lang="en-US" altLang="ja-JP" sz="900" dirty="0">
                <a:latin typeface="Meiryo UI" panose="020B0604030504040204" pitchFamily="34" charset="-128"/>
                <a:ea typeface="Meiryo UI" panose="020B0604030504040204" pitchFamily="34" charset="-128"/>
              </a:rPr>
              <a:t>/175×240(mm) </a:t>
            </a:r>
            <a:r>
              <a:rPr lang="ja-JP" altLang="en-US" sz="900" dirty="0">
                <a:latin typeface="Meiryo UI" panose="020B0604030504040204" pitchFamily="34" charset="-128"/>
                <a:ea typeface="Meiryo UI" panose="020B0604030504040204" pitchFamily="34" charset="-128"/>
              </a:rPr>
              <a:t>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165×95(mm) </a:t>
            </a:r>
            <a:r>
              <a:rPr lang="ja-JP" altLang="en-US" sz="900" dirty="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700×1400(mm) </a:t>
            </a:r>
            <a:r>
              <a:rPr lang="ja-JP" altLang="en-US" sz="900" dirty="0">
                <a:latin typeface="Meiryo UI" panose="020B0604030504040204" pitchFamily="34" charset="-128"/>
                <a:ea typeface="Meiryo UI" panose="020B0604030504040204" pitchFamily="34" charset="-128"/>
              </a:rPr>
              <a:t>マスキングテープ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15×2000(mm) </a:t>
            </a:r>
            <a:r>
              <a:rPr lang="ja-JP" altLang="en-US" sz="900" dirty="0">
                <a:latin typeface="Meiryo UI" panose="020B0604030504040204" pitchFamily="34" charset="-128"/>
                <a:ea typeface="Meiryo UI" panose="020B0604030504040204" pitchFamily="34" charset="-128"/>
              </a:rPr>
              <a:t>スカッシュボールペン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144(mm)</a:t>
            </a:r>
            <a:r>
              <a:rPr lang="ja-JP" altLang="en-US" sz="900" dirty="0">
                <a:latin typeface="Meiryo UI" panose="020B0604030504040204" pitchFamily="34" charset="-128"/>
                <a:ea typeface="Meiryo UI" panose="020B0604030504040204" pitchFamily="34" charset="-128"/>
              </a:rPr>
              <a:t>防災ガイド</a:t>
            </a:r>
            <a:r>
              <a:rPr lang="en-US" altLang="ja-JP" sz="900" dirty="0">
                <a:latin typeface="Meiryo UI" panose="020B0604030504040204" pitchFamily="34" charset="-128"/>
                <a:ea typeface="Meiryo UI" panose="020B0604030504040204" pitchFamily="34" charset="-128"/>
              </a:rPr>
              <a:t>/70×105(mm)(mm)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災害発生時に避難所で役立つアイテムを、名入れができるコットン巾着袋に収納した</a:t>
            </a:r>
            <a:r>
              <a:rPr lang="en-US" altLang="ja-JP" sz="1600" dirty="0"/>
              <a:t>6</a:t>
            </a:r>
            <a:r>
              <a:rPr lang="ja-JP" altLang="en-US" sz="1600" dirty="0"/>
              <a:t>点セット。通勤通学用のバッグにも収納しやすいサイズ感です。防災啓発のノベルティに最適です。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7397898C-74F5-2473-746A-67547DC45674}"/>
              </a:ext>
            </a:extLst>
          </p:cNvPr>
          <p:cNvPicPr>
            <a:picLocks noChangeAspect="1"/>
          </p:cNvPicPr>
          <p:nvPr/>
        </p:nvPicPr>
        <p:blipFill>
          <a:blip r:embed="rId5"/>
          <a:stretch>
            <a:fillRect/>
          </a:stretch>
        </p:blipFill>
        <p:spPr>
          <a:xfrm>
            <a:off x="726803" y="1396801"/>
            <a:ext cx="3590620" cy="3590620"/>
          </a:xfrm>
          <a:prstGeom prst="rect">
            <a:avLst/>
          </a:prstGeom>
        </p:spPr>
      </p:pic>
    </p:spTree>
    <p:extLst>
      <p:ext uri="{BB962C8B-B14F-4D97-AF65-F5344CB8AC3E}">
        <p14:creationId xmlns:p14="http://schemas.microsoft.com/office/powerpoint/2010/main" val="251985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105×40×15mm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/108×43×17mm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太陽光で充電できるため電源いらずで、便利な手のひらサイズのコンパクトで可愛らしいライトです。名入れプリントも可能ですので、オリジナルグッズやノベルティアイテムとしてもおすすめです。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657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ホットネックリング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175×160×25mm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プレートを押すだけで発熱してくれるため誰でも手軽に使える上、首元をしっかり温めてくれるホットネックリング。ふかふかで肌触りの良い専用カバー付きも高ポイントです。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6FD9654A-E466-0FF0-E69A-62734726CFEF}"/>
              </a:ext>
            </a:extLst>
          </p:cNvPr>
          <p:cNvPicPr>
            <a:picLocks noChangeAspect="1"/>
          </p:cNvPicPr>
          <p:nvPr/>
        </p:nvPicPr>
        <p:blipFill>
          <a:blip r:embed="rId5"/>
          <a:stretch>
            <a:fillRect/>
          </a:stretch>
        </p:blipFill>
        <p:spPr>
          <a:xfrm>
            <a:off x="709624" y="1422052"/>
            <a:ext cx="3617893" cy="3617893"/>
          </a:xfrm>
          <a:prstGeom prst="rect">
            <a:avLst/>
          </a:prstGeom>
        </p:spPr>
      </p:pic>
    </p:spTree>
    <p:extLst>
      <p:ext uri="{BB962C8B-B14F-4D97-AF65-F5344CB8AC3E}">
        <p14:creationId xmlns:p14="http://schemas.microsoft.com/office/powerpoint/2010/main" val="406455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スマホスタンドにもなるバッグハンガー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素材：亜鉛合金・合成ゴム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10×18×73mm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テーブルの端に引っ掛けるだけでバッグハンガーになる上に、スマホスタンドとしても利用できる、見た目もおしゃれなキーホルダー。ノベルティ用や特典用などにもおすすめです。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76A1F9-3E9E-08A9-9228-5C145495761C}"/>
              </a:ext>
            </a:extLst>
          </p:cNvPr>
          <p:cNvPicPr>
            <a:picLocks noChangeAspect="1"/>
          </p:cNvPicPr>
          <p:nvPr/>
        </p:nvPicPr>
        <p:blipFill>
          <a:blip r:embed="rId5"/>
          <a:stretch>
            <a:fillRect/>
          </a:stretch>
        </p:blipFill>
        <p:spPr>
          <a:xfrm>
            <a:off x="700922" y="1411148"/>
            <a:ext cx="3586339" cy="3586339"/>
          </a:xfrm>
          <a:prstGeom prst="rect">
            <a:avLst/>
          </a:prstGeom>
        </p:spPr>
      </p:pic>
    </p:spTree>
    <p:extLst>
      <p:ext uri="{BB962C8B-B14F-4D97-AF65-F5344CB8AC3E}">
        <p14:creationId xmlns:p14="http://schemas.microsoft.com/office/powerpoint/2010/main" val="4208498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金色のタンブラー＆アイスストーンセット</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7790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材：金色のタンブラー/</a:t>
            </a:r>
            <a:r>
              <a:rPr kumimoji="1" lang="ja-JP" altLang="en-US" sz="900" b="0" i="0" u="none" strike="noStrike" kern="1200" cap="none" spc="-1" normalizeH="0" baseline="0" noProof="0">
                <a:ln>
                  <a:noFill/>
                </a:ln>
                <a:solidFill>
                  <a:srgbClr val="000000"/>
                </a:solidFill>
                <a:effectLst/>
                <a:uLnTx/>
                <a:uFillTx/>
                <a:latin typeface="Meiryo UI"/>
                <a:ea typeface="Meiryo UI"/>
              </a:rPr>
              <a:t>アルミ、アイスストーン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大理石</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12.2cm</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2×2×2cm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82g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350m</a:t>
            </a:r>
            <a:r>
              <a:rPr kumimoji="1" lang="ja-JP" altLang="en-US" sz="900" b="0" i="0" u="none" strike="noStrike" kern="1200" cap="none" spc="-1" normalizeH="0" baseline="0" noProof="0">
                <a:ln>
                  <a:noFill/>
                </a:ln>
                <a:solidFill>
                  <a:srgbClr val="000000"/>
                </a:solidFill>
                <a:effectLst/>
                <a:uLnTx/>
                <a:uFillTx/>
                <a:latin typeface="Meiryo UI"/>
                <a:ea typeface="Meiryo UI"/>
              </a:rPr>
              <a:t>ｌ</a:t>
            </a:r>
            <a:r>
              <a:rPr kumimoji="1" lang="en-US" sz="900" b="0" i="0" u="none" strike="noStrike" kern="1200" cap="none" spc="-1" normalizeH="0" baseline="0" noProof="0">
                <a:ln>
                  <a:noFill/>
                </a:ln>
                <a:solidFill>
                  <a:srgbClr val="000000"/>
                </a:solidFill>
                <a:effectLst/>
                <a:uLnTx/>
                <a:uFillTx/>
                <a:latin typeface="Meiryo UI"/>
                <a:ea typeface="Meiryo UI"/>
              </a:rPr>
              <a:t>×1</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×2</a:t>
            </a:r>
            <a:endParaRPr kumimoji="1" lang="en-US" sz="900" b="0" i="0" u="none" strike="noStrike" kern="1200" cap="none" spc="-1" normalizeH="0" baseline="0" noProof="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高級感があり上品なゴールドのタンブラーと、飲み物を薄めずに冷やすことのできるアイスストーンのセットです。抽選会などの賞品としても最適ですし、プレゼント用としても人気です。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20000" y="1496160"/>
            <a:ext cx="3420000" cy="34200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179494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2010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スタンドライト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7.5×10.6×19.5(</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7.5×10.6×16.5cm(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一見スタンダードなデスクライトのように見えますが、緊急時にはハンディライトとしても利用できるアイテム。</a:t>
            </a:r>
            <a:r>
              <a:rPr lang="en-US" altLang="ja-JP" sz="1600" dirty="0"/>
              <a:t>12</a:t>
            </a:r>
            <a:r>
              <a:rPr lang="ja-JP" altLang="en-US" sz="1600" dirty="0"/>
              <a:t>灯の白色</a:t>
            </a:r>
            <a:r>
              <a:rPr lang="en-US" altLang="ja-JP" sz="1600" dirty="0"/>
              <a:t>LED</a:t>
            </a:r>
            <a:r>
              <a:rPr lang="ja-JP" altLang="en-US" sz="1600" dirty="0"/>
              <a:t>電球搭載で非常に明るく、角度調整も可能で便利です。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89246925-BEB5-1E70-68BE-9BC94F0450E8}"/>
              </a:ext>
            </a:extLst>
          </p:cNvPr>
          <p:cNvPicPr>
            <a:picLocks noChangeAspect="1"/>
          </p:cNvPicPr>
          <p:nvPr/>
        </p:nvPicPr>
        <p:blipFill>
          <a:blip r:embed="rId5"/>
          <a:stretch>
            <a:fillRect/>
          </a:stretch>
        </p:blipFill>
        <p:spPr>
          <a:xfrm>
            <a:off x="668744" y="1382148"/>
            <a:ext cx="3651841" cy="3651841"/>
          </a:xfrm>
          <a:prstGeom prst="rect">
            <a:avLst/>
          </a:prstGeom>
        </p:spPr>
      </p:pic>
    </p:spTree>
    <p:extLst>
      <p:ext uri="{BB962C8B-B14F-4D97-AF65-F5344CB8AC3E}">
        <p14:creationId xmlns:p14="http://schemas.microsoft.com/office/powerpoint/2010/main" val="173924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358559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95060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ぺん先ヒカル君</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145×16×12mm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(LR626)4</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/150×40mm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ペン先が内蔵ライトで光りますので暗い場所でも文字がらくらく書けてとっても便利なボールペンです。カラーバリエーションはホワイトとブラックの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8958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3359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97227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メタルプレートキーホルダー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32×94×9mm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飽きの来ないシンプルな長方形は、洗練された高級感ある見た目で、とても格好良いメタルプレートキーホルダーです。オリジナル名入れがよく映えるアイテムですのでオリジナルグッズにおすすめ。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1E295878-4F8F-124C-835A-4C3F0EE45077}"/>
              </a:ext>
            </a:extLst>
          </p:cNvPr>
          <p:cNvPicPr>
            <a:picLocks noChangeAspect="1"/>
          </p:cNvPicPr>
          <p:nvPr/>
        </p:nvPicPr>
        <p:blipFill>
          <a:blip r:embed="rId5"/>
          <a:stretch>
            <a:fillRect/>
          </a:stretch>
        </p:blipFill>
        <p:spPr>
          <a:xfrm>
            <a:off x="917108" y="1413951"/>
            <a:ext cx="2854774" cy="3380441"/>
          </a:xfrm>
          <a:prstGeom prst="rect">
            <a:avLst/>
          </a:prstGeom>
        </p:spPr>
      </p:pic>
    </p:spTree>
    <p:extLst>
      <p:ext uri="{BB962C8B-B14F-4D97-AF65-F5344CB8AC3E}">
        <p14:creationId xmlns:p14="http://schemas.microsoft.com/office/powerpoint/2010/main" val="416000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23361440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2958</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2024-09-13T04:57:53Z</dcterms:modified>
</cp:coreProperties>
</file>