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素材：テトロンポンジ＋塩ビ</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W297×H210㎜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付属品：塩ビパイプ・パッカー付き</a:t>
            </a:r>
          </a:p>
          <a:p>
            <a:r>
              <a:rPr lang="ja-JP" altLang="en-US" sz="900" dirty="0">
                <a:latin typeface="Meiryo UI" panose="020B0604030504040204" pitchFamily="34" charset="-128"/>
                <a:ea typeface="Meiryo UI" panose="020B0604030504040204" pitchFamily="34" charset="-128"/>
              </a:rPr>
              <a:t>備考：印刷：ダイレクト印刷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エレガントで上品なフラワーデザインがオシャレな折りたたみ傘。</a:t>
            </a:r>
            <a:r>
              <a:rPr lang="en-US" altLang="ja-JP" sz="1600" dirty="0"/>
              <a:t>UV</a:t>
            </a:r>
            <a:r>
              <a:rPr lang="ja-JP" altLang="en-US" sz="1600" dirty="0"/>
              <a:t>カット率は</a:t>
            </a:r>
            <a:r>
              <a:rPr lang="en-US" altLang="ja-JP" sz="1600" dirty="0"/>
              <a:t>99.9</a:t>
            </a:r>
            <a:r>
              <a:rPr lang="ja-JP" altLang="en-US" sz="1600" dirty="0"/>
              <a:t>％と非常に高く、日傘としても利用可能。イベントやキャンペーンの特典用としても人気がある商品です。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24C0C8F9-4E04-ECCF-40F3-AB001DAF859F}"/>
              </a:ext>
            </a:extLst>
          </p:cNvPr>
          <p:cNvPicPr>
            <a:picLocks noChangeAspect="1"/>
          </p:cNvPicPr>
          <p:nvPr/>
        </p:nvPicPr>
        <p:blipFill>
          <a:blip r:embed="rId5"/>
          <a:stretch>
            <a:fillRect/>
          </a:stretch>
        </p:blipFill>
        <p:spPr>
          <a:xfrm>
            <a:off x="755464" y="1453760"/>
            <a:ext cx="3533661" cy="3533661"/>
          </a:xfrm>
          <a:prstGeom prst="rect">
            <a:avLst/>
          </a:prstGeom>
        </p:spPr>
      </p:pic>
    </p:spTree>
    <p:extLst>
      <p:ext uri="{BB962C8B-B14F-4D97-AF65-F5344CB8AC3E}">
        <p14:creationId xmlns:p14="http://schemas.microsoft.com/office/powerpoint/2010/main" val="32274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115240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オリジナル缶バッジ（小～中サイズ）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φ25</a:t>
            </a:r>
            <a:r>
              <a:rPr lang="ja-JP" altLang="el-GR"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100</a:t>
            </a:r>
            <a:r>
              <a:rPr lang="en-US"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オリジナルのキャラクターやロゴをプリントした自由なデザインで、小～中サイズのオリジナル缶バッジを製作することができます。物販品からノベルティまで幅広い用途でご活用ください。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5BF4111B-077F-10F9-0474-0430A5E824A3}"/>
              </a:ext>
            </a:extLst>
          </p:cNvPr>
          <p:cNvPicPr>
            <a:picLocks noChangeAspect="1"/>
          </p:cNvPicPr>
          <p:nvPr/>
        </p:nvPicPr>
        <p:blipFill>
          <a:blip r:embed="rId5"/>
          <a:stretch>
            <a:fillRect/>
          </a:stretch>
        </p:blipFill>
        <p:spPr>
          <a:xfrm>
            <a:off x="710757" y="1396802"/>
            <a:ext cx="3590619" cy="3590619"/>
          </a:xfrm>
          <a:prstGeom prst="rect">
            <a:avLst/>
          </a:prstGeom>
        </p:spPr>
      </p:pic>
    </p:spTree>
    <p:extLst>
      <p:ext uri="{BB962C8B-B14F-4D97-AF65-F5344CB8AC3E}">
        <p14:creationId xmlns:p14="http://schemas.microsoft.com/office/powerpoint/2010/main" val="428057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オリジナルクリーナークロス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W150×H150㎜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手の平サイズでスマホ画面やメガネ、モニターを傷つけずにキレイにふけるクリーナークロス。フルカラーで企業ロゴやイラスト・写真も色鮮やかにプリントできて、展示会用ノベルティに最適です。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DB6BD8F-9ABC-4D7D-F467-537B03870C42}"/>
              </a:ext>
            </a:extLst>
          </p:cNvPr>
          <p:cNvPicPr>
            <a:picLocks noChangeAspect="1"/>
          </p:cNvPicPr>
          <p:nvPr/>
        </p:nvPicPr>
        <p:blipFill>
          <a:blip r:embed="rId5"/>
          <a:stretch>
            <a:fillRect/>
          </a:stretch>
        </p:blipFill>
        <p:spPr>
          <a:xfrm>
            <a:off x="738206" y="1405534"/>
            <a:ext cx="3560089" cy="3560089"/>
          </a:xfrm>
          <a:prstGeom prst="rect">
            <a:avLst/>
          </a:prstGeom>
        </p:spPr>
      </p:pic>
    </p:spTree>
    <p:extLst>
      <p:ext uri="{BB962C8B-B14F-4D97-AF65-F5344CB8AC3E}">
        <p14:creationId xmlns:p14="http://schemas.microsoft.com/office/powerpoint/2010/main" val="304430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110012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プレート付キーホルダー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・ステンレススチール・亜鉛合金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123×28×5mm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/45×135mm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メタルシルバーにオリジナル名入れが出来る、洗練されたとってもオシャレなキーホルダーです。オリジナルグッズやノベルティアイテムとしておすすめ。是非ご活用ください。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8372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カード型ステンレスミラー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ステンレススチール・</a:t>
            </a:r>
            <a:r>
              <a:rPr lang="en-US" altLang="ja-JP" sz="900" b="0" i="0" dirty="0">
                <a:solidFill>
                  <a:srgbClr val="333333"/>
                </a:solidFill>
                <a:effectLst/>
                <a:latin typeface="-apple-system"/>
              </a:rPr>
              <a:t>PU</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68×99×3mm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/67×98mm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カードサイズな上、割れる心配のないステンレス素材で、持ち歩くにはとっても便利なコンパクトミラーです。名入れプリントも可能ですので、オリジナルグッズやノベルティアイテムに是非！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3115B7-FEBE-3101-0336-E45967C9A766}"/>
              </a:ext>
            </a:extLst>
          </p:cNvPr>
          <p:cNvPicPr>
            <a:picLocks noChangeAspect="1"/>
          </p:cNvPicPr>
          <p:nvPr/>
        </p:nvPicPr>
        <p:blipFill>
          <a:blip r:embed="rId5"/>
          <a:stretch>
            <a:fillRect/>
          </a:stretch>
        </p:blipFill>
        <p:spPr>
          <a:xfrm>
            <a:off x="660100" y="1379108"/>
            <a:ext cx="3669166" cy="3669166"/>
          </a:xfrm>
          <a:prstGeom prst="rect">
            <a:avLst/>
          </a:prstGeom>
        </p:spPr>
      </p:pic>
    </p:spTree>
    <p:extLst>
      <p:ext uri="{BB962C8B-B14F-4D97-AF65-F5344CB8AC3E}">
        <p14:creationId xmlns:p14="http://schemas.microsoft.com/office/powerpoint/2010/main" val="360135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106×25×6mm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/110×53×15mm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金具部分を捻って開閉できるため鍵の取り外しも簡単でとっても便利なキーホルダーです。名入れプリントが可能ですので、オリジナルグッズやノベルティアイテム用にもおすすめ。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3717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244422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95×30×20mm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カラフルなカラビナがたくさん付いたポップでかわいいカラビナキーホルダーです。名入れプリントが可能ですので、オリジナルグッズやノベルティアイテム用にも最適です。是非ご活用ください。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4396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オリジナルハイブリットハンドタオル（小）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W200×H200㎜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表はポリエステル、裏は綿素材のハンドタオル。アニメ・ゲームなどのキャラもフルカラーで鮮やかにプリントできます。ミニサイズでポケットにも収納しやすく、持ち歩きに便利です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92528156-0EC2-BA73-5F93-8527AADD7475}"/>
              </a:ext>
            </a:extLst>
          </p:cNvPr>
          <p:cNvPicPr>
            <a:picLocks noChangeAspect="1"/>
          </p:cNvPicPr>
          <p:nvPr/>
        </p:nvPicPr>
        <p:blipFill>
          <a:blip r:embed="rId5"/>
          <a:stretch>
            <a:fillRect/>
          </a:stretch>
        </p:blipFill>
        <p:spPr>
          <a:xfrm>
            <a:off x="752452" y="1402363"/>
            <a:ext cx="3511407" cy="3511407"/>
          </a:xfrm>
          <a:prstGeom prst="rect">
            <a:avLst/>
          </a:prstGeom>
        </p:spPr>
      </p:pic>
    </p:spTree>
    <p:extLst>
      <p:ext uri="{BB962C8B-B14F-4D97-AF65-F5344CB8AC3E}">
        <p14:creationId xmlns:p14="http://schemas.microsoft.com/office/powerpoint/2010/main" val="64768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8125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196904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オリジナルクリアファイル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厚さ：</a:t>
            </a:r>
            <a:r>
              <a:rPr lang="en-US" altLang="ja-JP" sz="900" dirty="0">
                <a:latin typeface="Meiryo UI" panose="020B0604030504040204" pitchFamily="34" charset="-128"/>
                <a:ea typeface="Meiryo UI" panose="020B0604030504040204" pitchFamily="34" charset="-128"/>
              </a:rPr>
              <a:t>0.2㎜</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A4</a:t>
            </a:r>
            <a:r>
              <a:rPr lang="ja-JP" altLang="en-US" sz="900" dirty="0">
                <a:latin typeface="Meiryo UI" panose="020B0604030504040204" pitchFamily="34" charset="-128"/>
                <a:ea typeface="Meiryo UI" panose="020B0604030504040204" pitchFamily="34" charset="-128"/>
              </a:rPr>
              <a:t>サイズ</a:t>
            </a:r>
          </a:p>
          <a:p>
            <a:r>
              <a:rPr lang="ja-JP" altLang="en-US" sz="900" dirty="0">
                <a:latin typeface="Meiryo UI" panose="020B0604030504040204" pitchFamily="34" charset="-128"/>
                <a:ea typeface="Meiryo UI" panose="020B0604030504040204" pitchFamily="34" charset="-128"/>
              </a:rPr>
              <a:t>包装： 適量梱包</a:t>
            </a:r>
          </a:p>
          <a:p>
            <a:r>
              <a:rPr lang="ja-JP" altLang="en-US" sz="900" dirty="0">
                <a:latin typeface="Meiryo UI" panose="020B0604030504040204" pitchFamily="34" charset="-128"/>
                <a:ea typeface="Meiryo UI" panose="020B0604030504040204" pitchFamily="34" charset="-128"/>
              </a:rPr>
              <a:t>備考： 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企業のノベルティからアニメグッズ、また卒業や周年などの記念用などにも人気の高い</a:t>
            </a:r>
            <a:r>
              <a:rPr lang="en-US" altLang="ja-JP" sz="1600" dirty="0"/>
              <a:t>A4</a:t>
            </a:r>
            <a:r>
              <a:rPr lang="ja-JP" altLang="en-US" sz="1600" dirty="0"/>
              <a:t>サイズのクリアファイル。全面フルカラーでのオリジナル名入れが可能です。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403C3C7-CA61-B362-5B73-9822343FBAA8}"/>
              </a:ext>
            </a:extLst>
          </p:cNvPr>
          <p:cNvPicPr>
            <a:picLocks noChangeAspect="1"/>
          </p:cNvPicPr>
          <p:nvPr/>
        </p:nvPicPr>
        <p:blipFill>
          <a:blip r:embed="rId5"/>
          <a:stretch>
            <a:fillRect/>
          </a:stretch>
        </p:blipFill>
        <p:spPr>
          <a:xfrm>
            <a:off x="752067" y="1465383"/>
            <a:ext cx="3506665" cy="3506665"/>
          </a:xfrm>
          <a:prstGeom prst="rect">
            <a:avLst/>
          </a:prstGeom>
        </p:spPr>
      </p:pic>
    </p:spTree>
    <p:extLst>
      <p:ext uri="{BB962C8B-B14F-4D97-AF65-F5344CB8AC3E}">
        <p14:creationId xmlns:p14="http://schemas.microsoft.com/office/powerpoint/2010/main" val="262568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2616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フラットレジャーポーチ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240×170(mm)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サイズのシンプルなレジャーポーチ。メイク道具などの細々としたものを纏めて持ち歩くのに便利。軽量なレジャーシート仕様な上、再生</a:t>
            </a:r>
            <a:r>
              <a:rPr lang="en-US" altLang="ja-JP" sz="1600" dirty="0"/>
              <a:t>PP</a:t>
            </a:r>
            <a:r>
              <a:rPr lang="ja-JP" altLang="en-US" sz="1600" dirty="0"/>
              <a:t>素材のため環境にも優しいアイテムです。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9C307804-816A-49C6-19D1-42BC1240EE38}"/>
              </a:ext>
            </a:extLst>
          </p:cNvPr>
          <p:cNvPicPr>
            <a:picLocks noChangeAspect="1"/>
          </p:cNvPicPr>
          <p:nvPr/>
        </p:nvPicPr>
        <p:blipFill>
          <a:blip r:embed="rId5"/>
          <a:stretch>
            <a:fillRect/>
          </a:stretch>
        </p:blipFill>
        <p:spPr>
          <a:xfrm>
            <a:off x="724120" y="1427333"/>
            <a:ext cx="3560088" cy="3560088"/>
          </a:xfrm>
          <a:prstGeom prst="rect">
            <a:avLst/>
          </a:prstGeom>
        </p:spPr>
      </p:pic>
    </p:spTree>
    <p:extLst>
      <p:ext uri="{BB962C8B-B14F-4D97-AF65-F5344CB8AC3E}">
        <p14:creationId xmlns:p14="http://schemas.microsoft.com/office/powerpoint/2010/main" val="3173666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200×115(mm)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シンプルですっきりとした</a:t>
            </a:r>
            <a:r>
              <a:rPr lang="en-US" altLang="ja-JP" sz="1600" dirty="0"/>
              <a:t>M</a:t>
            </a:r>
            <a:r>
              <a:rPr lang="ja-JP" altLang="en-US" sz="1600" dirty="0"/>
              <a:t>サイズのフラットポーチ。名入れプリントしたオリジナルデザインが非常に映える上、使い勝手も良いため、ノベルティ用などとして人気のアイテムです。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96C918C4-BBB1-5EA0-E955-5755E7C3BF0F}"/>
              </a:ext>
            </a:extLst>
          </p:cNvPr>
          <p:cNvPicPr>
            <a:picLocks noChangeAspect="1"/>
          </p:cNvPicPr>
          <p:nvPr/>
        </p:nvPicPr>
        <p:blipFill>
          <a:blip r:embed="rId5"/>
          <a:stretch>
            <a:fillRect/>
          </a:stretch>
        </p:blipFill>
        <p:spPr>
          <a:xfrm>
            <a:off x="695867" y="1404472"/>
            <a:ext cx="3611796" cy="3611796"/>
          </a:xfrm>
          <a:prstGeom prst="rect">
            <a:avLst/>
          </a:prstGeom>
        </p:spPr>
      </p:pic>
    </p:spTree>
    <p:extLst>
      <p:ext uri="{BB962C8B-B14F-4D97-AF65-F5344CB8AC3E}">
        <p14:creationId xmlns:p14="http://schemas.microsoft.com/office/powerpoint/2010/main" val="538298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ベーシック三角ポーチ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25×360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ハリのあるポリエステル素材を使用したシンプルな三角ポーチです。とてもすっきりとした見た目ですので、オリジナル名入れがよく目立ちます。ナチュラルとブラックの二色から選択可能。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8FECE2E-E7F9-45C6-5C36-CA114E657557}"/>
              </a:ext>
            </a:extLst>
          </p:cNvPr>
          <p:cNvPicPr>
            <a:picLocks noChangeAspect="1"/>
          </p:cNvPicPr>
          <p:nvPr/>
        </p:nvPicPr>
        <p:blipFill>
          <a:blip r:embed="rId5"/>
          <a:stretch>
            <a:fillRect/>
          </a:stretch>
        </p:blipFill>
        <p:spPr>
          <a:xfrm>
            <a:off x="701534" y="1371901"/>
            <a:ext cx="3657855" cy="3657855"/>
          </a:xfrm>
          <a:prstGeom prst="rect">
            <a:avLst/>
          </a:prstGeom>
        </p:spPr>
      </p:pic>
    </p:spTree>
    <p:extLst>
      <p:ext uri="{BB962C8B-B14F-4D97-AF65-F5344CB8AC3E}">
        <p14:creationId xmlns:p14="http://schemas.microsoft.com/office/powerpoint/2010/main" val="2185142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D747409-AC41-5E96-E035-73CDE7AEE497}"/>
              </a:ext>
            </a:extLst>
          </p:cNvPr>
          <p:cNvPicPr>
            <a:picLocks noChangeAspect="1"/>
          </p:cNvPicPr>
          <p:nvPr/>
        </p:nvPicPr>
        <p:blipFill>
          <a:blip r:embed="rId5"/>
          <a:stretch>
            <a:fillRect/>
          </a:stretch>
        </p:blipFill>
        <p:spPr>
          <a:xfrm>
            <a:off x="717033" y="1383706"/>
            <a:ext cx="3551802" cy="3551802"/>
          </a:xfrm>
          <a:prstGeom prst="rect">
            <a:avLst/>
          </a:prstGeom>
        </p:spPr>
      </p:pic>
    </p:spTree>
    <p:extLst>
      <p:ext uri="{BB962C8B-B14F-4D97-AF65-F5344CB8AC3E}">
        <p14:creationId xmlns:p14="http://schemas.microsoft.com/office/powerpoint/2010/main" val="276605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ロック付カラビナ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82×43×12mm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ロック機能付きでうっかり落としてしまう事故を防いでくれるシンプルなカラビナです。鍵などを纏めておく普段使い用としても、アウトドア用としても、また災害時用としてもおすすめ。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8D06DD5-A5C0-B0D0-290D-35FD217ABE60}"/>
              </a:ext>
            </a:extLst>
          </p:cNvPr>
          <p:cNvPicPr>
            <a:picLocks noChangeAspect="1"/>
          </p:cNvPicPr>
          <p:nvPr/>
        </p:nvPicPr>
        <p:blipFill>
          <a:blip r:embed="rId5"/>
          <a:stretch>
            <a:fillRect/>
          </a:stretch>
        </p:blipFill>
        <p:spPr>
          <a:xfrm>
            <a:off x="713026" y="1411958"/>
            <a:ext cx="3560089" cy="3560089"/>
          </a:xfrm>
          <a:prstGeom prst="rect">
            <a:avLst/>
          </a:prstGeom>
        </p:spPr>
      </p:pic>
    </p:spTree>
    <p:extLst>
      <p:ext uri="{BB962C8B-B14F-4D97-AF65-F5344CB8AC3E}">
        <p14:creationId xmlns:p14="http://schemas.microsoft.com/office/powerpoint/2010/main" val="2143179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クリアビニル・オープンファスナーポーチ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130×200×40mm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透明ビニール仕様で中身をひと目で確認できますので、コスメやモバイルアクセサリー入れなど最適なオープンファスナーポーチです。名入れプリントも可能なためオリジナルグッズにも最適！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CD8BAB4-FB23-6E45-8F71-01578A045AFC}"/>
              </a:ext>
            </a:extLst>
          </p:cNvPr>
          <p:cNvPicPr>
            <a:picLocks noChangeAspect="1"/>
          </p:cNvPicPr>
          <p:nvPr/>
        </p:nvPicPr>
        <p:blipFill>
          <a:blip r:embed="rId5"/>
          <a:stretch>
            <a:fillRect/>
          </a:stretch>
        </p:blipFill>
        <p:spPr>
          <a:xfrm>
            <a:off x="889020" y="1779140"/>
            <a:ext cx="3303549" cy="2751564"/>
          </a:xfrm>
          <a:prstGeom prst="rect">
            <a:avLst/>
          </a:prstGeom>
        </p:spPr>
      </p:pic>
    </p:spTree>
    <p:extLst>
      <p:ext uri="{BB962C8B-B14F-4D97-AF65-F5344CB8AC3E}">
        <p14:creationId xmlns:p14="http://schemas.microsoft.com/office/powerpoint/2010/main" val="161545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オリジナルラバーバンド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素材：ソフト</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サイズ：ご相談ください</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備考：印刷：シルク印刷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アーティストのライブグッズの定番としておしゃれなライブキッズに人気の合成樹脂製ラバーバンド。オリジナルの文字やロゴ、イラストを一色シルク印刷で名入れすることができます。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87A97961-4C35-436B-9B9E-0DE4B708AC75}"/>
              </a:ext>
            </a:extLst>
          </p:cNvPr>
          <p:cNvPicPr>
            <a:picLocks noChangeAspect="1"/>
          </p:cNvPicPr>
          <p:nvPr/>
        </p:nvPicPr>
        <p:blipFill>
          <a:blip r:embed="rId5"/>
          <a:stretch>
            <a:fillRect/>
          </a:stretch>
        </p:blipFill>
        <p:spPr>
          <a:xfrm>
            <a:off x="740291" y="1355367"/>
            <a:ext cx="3632129" cy="3632129"/>
          </a:xfrm>
          <a:prstGeom prst="rect">
            <a:avLst/>
          </a:prstGeom>
        </p:spPr>
      </p:pic>
    </p:spTree>
    <p:extLst>
      <p:ext uri="{BB962C8B-B14F-4D97-AF65-F5344CB8AC3E}">
        <p14:creationId xmlns:p14="http://schemas.microsoft.com/office/powerpoint/2010/main" val="95855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ステンレスマネークリップ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W54×H23×D5mm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見た目とその名とおりの非常にシンプルで、だからこそ格好良い、スタイリッシュなステンレス製のマネークリップです。名入れも可能で、販促用や物販用に是非ご活用ください。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C147B17-B341-EECF-FAE6-F9680C8348D4}"/>
              </a:ext>
            </a:extLst>
          </p:cNvPr>
          <p:cNvPicPr>
            <a:picLocks noChangeAspect="1"/>
          </p:cNvPicPr>
          <p:nvPr/>
        </p:nvPicPr>
        <p:blipFill>
          <a:blip r:embed="rId5"/>
          <a:stretch>
            <a:fillRect/>
          </a:stretch>
        </p:blipFill>
        <p:spPr>
          <a:xfrm>
            <a:off x="689941" y="1403021"/>
            <a:ext cx="3579611" cy="3579611"/>
          </a:xfrm>
          <a:prstGeom prst="rect">
            <a:avLst/>
          </a:prstGeom>
        </p:spPr>
      </p:pic>
    </p:spTree>
    <p:extLst>
      <p:ext uri="{BB962C8B-B14F-4D97-AF65-F5344CB8AC3E}">
        <p14:creationId xmlns:p14="http://schemas.microsoft.com/office/powerpoint/2010/main" val="1149933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ステンレスドッグタグ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：（チェーン含まず）</a:t>
            </a:r>
            <a:r>
              <a:rPr lang="en" altLang="ja-JP" sz="900">
                <a:latin typeface="Meiryo UI" panose="020B0604030504040204" pitchFamily="34" charset="-128"/>
                <a:ea typeface="Meiryo UI" panose="020B0604030504040204" pitchFamily="34" charset="-128"/>
              </a:rPr>
              <a:t>W27×H50×D1mm</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根強い人気のあるドッグタグ風デザインのシンプルなキーチェーンです。ステンレス製ですので耐久性も高く、見た目にもスタイリッシュです。名入れ可能ですので販促用や物販用におすすめ。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401D54F-C9CD-E843-9C9A-DD6B7F04ECF5}"/>
              </a:ext>
            </a:extLst>
          </p:cNvPr>
          <p:cNvPicPr>
            <a:picLocks noChangeAspect="1"/>
          </p:cNvPicPr>
          <p:nvPr/>
        </p:nvPicPr>
        <p:blipFill>
          <a:blip r:embed="rId5"/>
          <a:stretch>
            <a:fillRect/>
          </a:stretch>
        </p:blipFill>
        <p:spPr>
          <a:xfrm>
            <a:off x="1308197" y="1422052"/>
            <a:ext cx="2365113" cy="3618269"/>
          </a:xfrm>
          <a:prstGeom prst="rect">
            <a:avLst/>
          </a:prstGeom>
        </p:spPr>
      </p:pic>
    </p:spTree>
    <p:extLst>
      <p:ext uri="{BB962C8B-B14F-4D97-AF65-F5344CB8AC3E}">
        <p14:creationId xmlns:p14="http://schemas.microsoft.com/office/powerpoint/2010/main" val="808251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ポリスチレン・ポリプロピレン・ポリエチレン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Φ75×130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053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オリジナルラバーキーホルダー（小）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素材：ソフト</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W30×H30㎜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立体感のあるキャラクターやロゴマークなどを表現することができる小さなサイズのラバーキーホルダー。金具部分は取り付け簡単なナスカンかボールチェーンの</a:t>
            </a:r>
            <a:r>
              <a:rPr lang="en-US" altLang="ja-JP" sz="1600" dirty="0"/>
              <a:t>2</a:t>
            </a:r>
            <a:r>
              <a:rPr lang="ja-JP" altLang="en-US" sz="1600" dirty="0"/>
              <a:t>種類から選べます。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084EBC83-90BF-E395-8F2D-70FBFCD31EBC}"/>
              </a:ext>
            </a:extLst>
          </p:cNvPr>
          <p:cNvPicPr>
            <a:picLocks noChangeAspect="1"/>
          </p:cNvPicPr>
          <p:nvPr/>
        </p:nvPicPr>
        <p:blipFill>
          <a:blip r:embed="rId5"/>
          <a:stretch>
            <a:fillRect/>
          </a:stretch>
        </p:blipFill>
        <p:spPr>
          <a:xfrm>
            <a:off x="699787" y="1372292"/>
            <a:ext cx="3657464" cy="3657464"/>
          </a:xfrm>
          <a:prstGeom prst="rect">
            <a:avLst/>
          </a:prstGeom>
        </p:spPr>
      </p:pic>
    </p:spTree>
    <p:extLst>
      <p:ext uri="{BB962C8B-B14F-4D97-AF65-F5344CB8AC3E}">
        <p14:creationId xmlns:p14="http://schemas.microsoft.com/office/powerpoint/2010/main" val="233504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オリジナルアクリルキーホルダー（小）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アイドルやアーティスト、アニメや漫画のキャラをフルカラーでプリントできる厚さ約</a:t>
            </a:r>
            <a:r>
              <a:rPr lang="en-US" altLang="ja-JP" sz="1600" dirty="0"/>
              <a:t>3mm</a:t>
            </a:r>
            <a:r>
              <a:rPr lang="ja-JP" altLang="en-US" sz="1600" dirty="0"/>
              <a:t>のアクリルキーホルダー。</a:t>
            </a:r>
            <a:r>
              <a:rPr lang="en-US" altLang="ja-JP" sz="1600" dirty="0"/>
              <a:t>50×50mm</a:t>
            </a:r>
            <a:r>
              <a:rPr lang="ja-JP" altLang="en-US" sz="1600" dirty="0"/>
              <a:t>以内であれば、デザインに合わせて自由な形にカットできます。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926D0D6-E7F5-F16B-881F-BE9A07CE2458}"/>
              </a:ext>
            </a:extLst>
          </p:cNvPr>
          <p:cNvPicPr>
            <a:picLocks noChangeAspect="1"/>
          </p:cNvPicPr>
          <p:nvPr/>
        </p:nvPicPr>
        <p:blipFill>
          <a:blip r:embed="rId5"/>
          <a:stretch>
            <a:fillRect/>
          </a:stretch>
        </p:blipFill>
        <p:spPr>
          <a:xfrm>
            <a:off x="718975" y="1427332"/>
            <a:ext cx="3560089" cy="3560089"/>
          </a:xfrm>
          <a:prstGeom prst="rect">
            <a:avLst/>
          </a:prstGeom>
        </p:spPr>
      </p:pic>
    </p:spTree>
    <p:extLst>
      <p:ext uri="{BB962C8B-B14F-4D97-AF65-F5344CB8AC3E}">
        <p14:creationId xmlns:p14="http://schemas.microsoft.com/office/powerpoint/2010/main" val="377009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オリジナルアクリルスタンド（小）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W50×H50㎜</a:t>
            </a:r>
            <a:r>
              <a:rPr lang="ja-JP" altLang="en-US" sz="900" dirty="0">
                <a:latin typeface="Meiryo UI" panose="020B0604030504040204" pitchFamily="34" charset="-128"/>
                <a:ea typeface="Meiryo UI" panose="020B0604030504040204" pitchFamily="34" charset="-128"/>
              </a:rPr>
              <a:t>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写真やイラストをフルカラーで再現できる約</a:t>
            </a:r>
            <a:r>
              <a:rPr lang="en-US" altLang="ja-JP" sz="1600" dirty="0"/>
              <a:t>50×50mm</a:t>
            </a:r>
            <a:r>
              <a:rPr lang="ja-JP" altLang="en-US" sz="1600" dirty="0"/>
              <a:t>のミニアクリルスタンド。デスクの省スペースにもお気に入りキャラをさりげなく飾れます。本体も台座も自由な形にカットが可能です。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D1197C-1E85-AA85-7FF0-115D29323F8C}"/>
              </a:ext>
            </a:extLst>
          </p:cNvPr>
          <p:cNvPicPr>
            <a:picLocks noChangeAspect="1"/>
          </p:cNvPicPr>
          <p:nvPr/>
        </p:nvPicPr>
        <p:blipFill>
          <a:blip r:embed="rId5"/>
          <a:stretch>
            <a:fillRect/>
          </a:stretch>
        </p:blipFill>
        <p:spPr>
          <a:xfrm>
            <a:off x="693779" y="1350688"/>
            <a:ext cx="3590619" cy="3590619"/>
          </a:xfrm>
          <a:prstGeom prst="rect">
            <a:avLst/>
          </a:prstGeom>
        </p:spPr>
      </p:pic>
    </p:spTree>
    <p:extLst>
      <p:ext uri="{BB962C8B-B14F-4D97-AF65-F5344CB8AC3E}">
        <p14:creationId xmlns:p14="http://schemas.microsoft.com/office/powerpoint/2010/main" val="55896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オリジナルアクリルアンブレラマーカー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30×30×3mm</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30×30mm</a:t>
            </a:r>
            <a:r>
              <a:rPr lang="ja-JP" altLang="en-US" sz="1600" dirty="0"/>
              <a:t>以内のアクリルプレートにフルカラーでイラストや写真をプリントしたアンブレラマーカーを傘の持ち手部分に取り付ければ、自分の傘を直ぐに見つけ出すことができます。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EDC2E27-8719-0384-7720-03B296861486}"/>
              </a:ext>
            </a:extLst>
          </p:cNvPr>
          <p:cNvPicPr>
            <a:picLocks noChangeAspect="1"/>
          </p:cNvPicPr>
          <p:nvPr/>
        </p:nvPicPr>
        <p:blipFill>
          <a:blip r:embed="rId5"/>
          <a:stretch>
            <a:fillRect/>
          </a:stretch>
        </p:blipFill>
        <p:spPr>
          <a:xfrm>
            <a:off x="738534" y="1439459"/>
            <a:ext cx="3560089" cy="3560089"/>
          </a:xfrm>
          <a:prstGeom prst="rect">
            <a:avLst/>
          </a:prstGeom>
        </p:spPr>
      </p:pic>
    </p:spTree>
    <p:extLst>
      <p:ext uri="{BB962C8B-B14F-4D97-AF65-F5344CB8AC3E}">
        <p14:creationId xmlns:p14="http://schemas.microsoft.com/office/powerpoint/2010/main" val="66376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オリジナルアクリルスマホスタンドキーホルダー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50×70×3mm</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スマホスタンドとしても使えるアクリルキーホルダー。キーホルダーの金具部分はナスカンタイプなので、カバンやバッグにも簡単に取り付けられます。購入特典などのノベルティとしても人気です。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823D725B-C208-753B-DC91-56354329C645}"/>
              </a:ext>
            </a:extLst>
          </p:cNvPr>
          <p:cNvPicPr>
            <a:picLocks noChangeAspect="1"/>
          </p:cNvPicPr>
          <p:nvPr/>
        </p:nvPicPr>
        <p:blipFill>
          <a:blip r:embed="rId5"/>
          <a:stretch>
            <a:fillRect/>
          </a:stretch>
        </p:blipFill>
        <p:spPr>
          <a:xfrm>
            <a:off x="702602" y="1422052"/>
            <a:ext cx="3560089" cy="3560089"/>
          </a:xfrm>
          <a:prstGeom prst="rect">
            <a:avLst/>
          </a:prstGeom>
        </p:spPr>
      </p:pic>
    </p:spTree>
    <p:extLst>
      <p:ext uri="{BB962C8B-B14F-4D97-AF65-F5344CB8AC3E}">
        <p14:creationId xmlns:p14="http://schemas.microsoft.com/office/powerpoint/2010/main" val="257226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オリジナル連結アクリルキーホルダー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50×50×3mm</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プリントデザイン・形状・サイズが異なったアクリルプレートを上下に</a:t>
            </a:r>
            <a:r>
              <a:rPr lang="en-US" altLang="ja-JP" sz="1600" dirty="0"/>
              <a:t>2</a:t>
            </a:r>
            <a:r>
              <a:rPr lang="ja-JP" altLang="en-US" sz="1600" dirty="0"/>
              <a:t>枚連結させたキーホルダー。よりデザイン・ストーリー性が高いアクリルキーホルダーを製作することができます。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18B7E828-9CC9-7162-B388-FC90B65F7300}"/>
              </a:ext>
            </a:extLst>
          </p:cNvPr>
          <p:cNvPicPr>
            <a:picLocks noChangeAspect="1"/>
          </p:cNvPicPr>
          <p:nvPr/>
        </p:nvPicPr>
        <p:blipFill>
          <a:blip r:embed="rId5"/>
          <a:stretch>
            <a:fillRect/>
          </a:stretch>
        </p:blipFill>
        <p:spPr>
          <a:xfrm>
            <a:off x="714971" y="1464020"/>
            <a:ext cx="3569970" cy="3569970"/>
          </a:xfrm>
          <a:prstGeom prst="rect">
            <a:avLst/>
          </a:prstGeom>
        </p:spPr>
      </p:pic>
    </p:spTree>
    <p:extLst>
      <p:ext uri="{BB962C8B-B14F-4D97-AF65-F5344CB8AC3E}">
        <p14:creationId xmlns:p14="http://schemas.microsoft.com/office/powerpoint/2010/main" val="9190632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2384</Words>
  <Application>Microsoft Office PowerPoint</Application>
  <PresentationFormat>画面に合わせる (4:3)</PresentationFormat>
  <Paragraphs>437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240</cp:revision>
  <cp:lastPrinted>2021-07-20T08:57:41Z</cp:lastPrinted>
  <dcterms:created xsi:type="dcterms:W3CDTF">2021-06-21T09:41:39Z</dcterms:created>
  <dcterms:modified xsi:type="dcterms:W3CDTF">2024-07-19T06:46:56Z</dcterms:modified>
</cp:coreProperties>
</file>