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8" r:id="rId2"/>
    <p:sldId id="289" r:id="rId3"/>
    <p:sldId id="290" r:id="rId4"/>
    <p:sldId id="291" r:id="rId5"/>
    <p:sldId id="292" r:id="rId6"/>
    <p:sldId id="293" r:id="rId7"/>
    <p:sldId id="294" r:id="rId8"/>
    <p:sldId id="295" r:id="rId9"/>
    <p:sldId id="296" r:id="rId10"/>
    <p:sldId id="256"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3" autoAdjust="0"/>
    <p:restoredTop sz="94656"/>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365595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243011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42831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641956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枚入りのお掃除ウェットティッシュです。除菌効果が高いためウイルスや菌からしっかり身を守ってくれます。フラップ部分にオリジナル名入れ可能で販促用に最適！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757C4686-92DE-1A84-B25C-3C7122C62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72" y="1436751"/>
            <a:ext cx="3403507" cy="340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50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108950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374233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白湯呑</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素材：陶磁器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φ72×103mm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108×76×76mm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170915"/>
          </a:xfrm>
          <a:prstGeom prst="rect">
            <a:avLst/>
          </a:prstGeom>
          <a:noFill/>
        </p:spPr>
        <p:txBody>
          <a:bodyPr wrap="square" lIns="0" tIns="46800" rIns="0" spcCol="360000" rtlCol="0">
            <a:spAutoFit/>
          </a:bodyPr>
          <a:lstStyle/>
          <a:p>
            <a:pPr algn="just"/>
            <a:r>
              <a:rPr lang="ja-JP" altLang="en-US" sz="1500" dirty="0"/>
              <a:t>清潔感のあるホワイトカラーが目を引く湯呑は、シンプルな形状だからこそ名入れ範囲を広く取れるのが魅力です。昇華転写対応アイテムのため、よりオリジナリティ溢れるノベルティに。企業や会社の販促品・ノベルティでお困りの場合、オシャレで安いオリジナルのものをご提案します。</a:t>
            </a:r>
            <a:endParaRPr lang="en-US" altLang="ja-JP" sz="15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FCE4914-2D25-8616-1495-3E36CACA30F0}"/>
              </a:ext>
            </a:extLst>
          </p:cNvPr>
          <p:cNvPicPr>
            <a:picLocks noChangeAspect="1"/>
          </p:cNvPicPr>
          <p:nvPr/>
        </p:nvPicPr>
        <p:blipFill>
          <a:blip r:embed="rId5"/>
          <a:stretch>
            <a:fillRect/>
          </a:stretch>
        </p:blipFill>
        <p:spPr>
          <a:xfrm>
            <a:off x="776311" y="1427332"/>
            <a:ext cx="3560089" cy="3560089"/>
          </a:xfrm>
          <a:prstGeom prst="rect">
            <a:avLst/>
          </a:prstGeom>
        </p:spPr>
      </p:pic>
    </p:spTree>
    <p:extLst>
      <p:ext uri="{BB962C8B-B14F-4D97-AF65-F5344CB8AC3E}">
        <p14:creationId xmlns:p14="http://schemas.microsoft.com/office/powerpoint/2010/main" val="13877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不織布保冷ボックストート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210×170×150mm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考：レッド・オレンジ・ディープブルー・ブラウン・ナイトブラック・ピーチピンク</a:t>
            </a: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軽量で耐久性にも優れた不織布素材の内側に保冷効果を持たせた、レジャー用などに大変おすすめのボックス型トートです。カラー展開もありますので名入れデザインに合わせてお選び下さい。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DB04516-8E45-2F43-8100-FC851F566E20}"/>
              </a:ext>
            </a:extLst>
          </p:cNvPr>
          <p:cNvPicPr>
            <a:picLocks noChangeAspect="1"/>
          </p:cNvPicPr>
          <p:nvPr/>
        </p:nvPicPr>
        <p:blipFill>
          <a:blip r:embed="rId5"/>
          <a:stretch>
            <a:fillRect/>
          </a:stretch>
        </p:blipFill>
        <p:spPr>
          <a:xfrm>
            <a:off x="719177" y="1426852"/>
            <a:ext cx="3651882" cy="3555780"/>
          </a:xfrm>
          <a:prstGeom prst="rect">
            <a:avLst/>
          </a:prstGeom>
        </p:spPr>
      </p:pic>
    </p:spTree>
    <p:extLst>
      <p:ext uri="{BB962C8B-B14F-4D97-AF65-F5344CB8AC3E}">
        <p14:creationId xmlns:p14="http://schemas.microsoft.com/office/powerpoint/2010/main" val="2271761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92A0896-4A2F-5277-BA84-5C7A9F36AACE}"/>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4378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ポリマルシェバッグ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280×280(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410)(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考：ネイビー・ブラック・グレー・レッド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ポリエステル素材で軽量な上、小さく折り畳めるため持ち歩きにもとっても便利なマルシェバッグです。カラーは全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色展開。イベントやキャンペーンのノベルティ用にもおすすめ。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98F26AC8-999C-3440-B4A5-501F021396D5}"/>
              </a:ext>
            </a:extLst>
          </p:cNvPr>
          <p:cNvPicPr>
            <a:picLocks noChangeAspect="1"/>
          </p:cNvPicPr>
          <p:nvPr/>
        </p:nvPicPr>
        <p:blipFill>
          <a:blip r:embed="rId5"/>
          <a:stretch>
            <a:fillRect/>
          </a:stretch>
        </p:blipFill>
        <p:spPr>
          <a:xfrm>
            <a:off x="1151908" y="1387726"/>
            <a:ext cx="2707406" cy="3677637"/>
          </a:xfrm>
          <a:prstGeom prst="rect">
            <a:avLst/>
          </a:prstGeom>
        </p:spPr>
      </p:pic>
    </p:spTree>
    <p:extLst>
      <p:ext uri="{BB962C8B-B14F-4D97-AF65-F5344CB8AC3E}">
        <p14:creationId xmlns:p14="http://schemas.microsoft.com/office/powerpoint/2010/main" val="2883498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204917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118440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ハードカバーメモ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142×100×17mm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ミシン目付メモ紙</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罫入</a:t>
            </a:r>
            <a:r>
              <a:rPr lang="en-US" altLang="ja-JP" sz="900" b="0" i="0" dirty="0">
                <a:solidFill>
                  <a:srgbClr val="333333"/>
                </a:solidFill>
                <a:effectLst/>
                <a:latin typeface="-apple-system"/>
              </a:rPr>
              <a:t>48</a:t>
            </a:r>
            <a:r>
              <a:rPr lang="ja-JP" altLang="en-US" sz="900" b="0" i="0" dirty="0">
                <a:solidFill>
                  <a:srgbClr val="333333"/>
                </a:solidFill>
                <a:effectLst/>
                <a:latin typeface="-apple-system"/>
              </a:rPr>
              <a:t>･無地</a:t>
            </a:r>
            <a:r>
              <a:rPr lang="en-US" altLang="ja-JP" sz="900" b="0" i="0" dirty="0">
                <a:solidFill>
                  <a:srgbClr val="333333"/>
                </a:solidFill>
                <a:effectLst/>
                <a:latin typeface="-apple-system"/>
              </a:rPr>
              <a:t>48)</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ミシン目付きで使い勝手が良く、オシャレなハードカバーも高ポイントな</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サイズのメモ帳です。カラーバリエーションはオレンジ、ネイビー、ブルー、ベージュの全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DF03C13-1782-7EDA-0716-F13254DAEAB2}"/>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606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2B40D46-F440-E684-55BD-2185F6B31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081" y="1532027"/>
            <a:ext cx="3527100" cy="35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0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ベシカ・</a:t>
            </a:r>
            <a:r>
              <a:rPr lang="en-US" altLang="ja-JP" sz="2000" dirty="0">
                <a:solidFill>
                  <a:schemeClr val="bg1"/>
                </a:solidFill>
                <a:latin typeface="Meiryo UI" panose="020B0604030504040204" pitchFamily="34" charset="-128"/>
                <a:ea typeface="Meiryo UI" panose="020B0604030504040204" pitchFamily="34" charset="-128"/>
              </a:rPr>
              <a:t>5in1</a:t>
            </a:r>
            <a:r>
              <a:rPr lang="ja-JP" altLang="en-US" sz="2000" dirty="0">
                <a:solidFill>
                  <a:schemeClr val="bg1"/>
                </a:solidFill>
                <a:latin typeface="Meiryo UI" panose="020B0604030504040204" pitchFamily="34" charset="-128"/>
                <a:ea typeface="Meiryo UI" panose="020B0604030504040204" pitchFamily="34" charset="-128"/>
              </a:rPr>
              <a:t>ピーラー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素材：ポリプロピレン、ステンレス鋼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160×85×25mm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90×165×30mm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皮むき、千切り、芽取り、皮切りがこれひとつで全部できちゃう、とっても便利なピーラーです。お料理系のイベントやキャンペーンの特典用、景品用などにもおすすめのアイテムです。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8E8D6E42-5A07-176D-86E3-8C64C3952F99}"/>
              </a:ext>
            </a:extLst>
          </p:cNvPr>
          <p:cNvPicPr>
            <a:picLocks noChangeAspect="1"/>
          </p:cNvPicPr>
          <p:nvPr/>
        </p:nvPicPr>
        <p:blipFill>
          <a:blip r:embed="rId5"/>
          <a:stretch>
            <a:fillRect/>
          </a:stretch>
        </p:blipFill>
        <p:spPr>
          <a:xfrm>
            <a:off x="761376" y="1427332"/>
            <a:ext cx="3560089" cy="3560089"/>
          </a:xfrm>
          <a:prstGeom prst="rect">
            <a:avLst/>
          </a:prstGeom>
        </p:spPr>
      </p:pic>
    </p:spTree>
    <p:extLst>
      <p:ext uri="{BB962C8B-B14F-4D97-AF65-F5344CB8AC3E}">
        <p14:creationId xmlns:p14="http://schemas.microsoft.com/office/powerpoint/2010/main" val="176561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お米のボールペン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ライスレジン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バイオマス率</a:t>
            </a:r>
            <a:r>
              <a:rPr lang="en-US" altLang="ja-JP" sz="900" dirty="0">
                <a:latin typeface="Meiryo UI" panose="020B0604030504040204" pitchFamily="34" charset="-128"/>
                <a:ea typeface="Meiryo UI" panose="020B0604030504040204" pitchFamily="34" charset="-128"/>
              </a:rPr>
              <a:t>10%)</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142mm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優しい色合いのスタンダードでシンプルなボールペン。ライスレジンという非食用のお米を原料としたバイオマスプラスチックを配合しており、地球環境に優しく</a:t>
            </a:r>
            <a:r>
              <a:rPr lang="en-US" altLang="ja-JP" sz="1600" dirty="0"/>
              <a:t>SDGs</a:t>
            </a:r>
            <a:r>
              <a:rPr lang="ja-JP" altLang="en-US" sz="1600" dirty="0"/>
              <a:t>に貢献できるアイテムです。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6F06F565-AF74-6ED7-EC22-95FE1140CEBA}"/>
              </a:ext>
            </a:extLst>
          </p:cNvPr>
          <p:cNvPicPr>
            <a:picLocks noChangeAspect="1"/>
          </p:cNvPicPr>
          <p:nvPr/>
        </p:nvPicPr>
        <p:blipFill>
          <a:blip r:embed="rId5"/>
          <a:stretch>
            <a:fillRect/>
          </a:stretch>
        </p:blipFill>
        <p:spPr>
          <a:xfrm>
            <a:off x="777634" y="1428869"/>
            <a:ext cx="3513617" cy="3513617"/>
          </a:xfrm>
          <a:prstGeom prst="rect">
            <a:avLst/>
          </a:prstGeom>
        </p:spPr>
      </p:pic>
    </p:spTree>
    <p:extLst>
      <p:ext uri="{BB962C8B-B14F-4D97-AF65-F5344CB8AC3E}">
        <p14:creationId xmlns:p14="http://schemas.microsoft.com/office/powerpoint/2010/main" val="143335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C8065646-D90F-1B2D-4720-5C1519322E4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8604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すず音 和柄扇子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竹、ポリエステル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全長約</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涼しげで爽やかな色彩で描かれた、とんぼ市松、金魚、層雲の</a:t>
            </a:r>
            <a:r>
              <a:rPr lang="en-US" altLang="ja-JP" sz="1600" b="0" i="0" dirty="0">
                <a:solidFill>
                  <a:srgbClr val="333333"/>
                </a:solidFill>
                <a:effectLst/>
                <a:highlight>
                  <a:srgbClr val="FFFFFF"/>
                </a:highlight>
                <a:latin typeface="-apple-system"/>
              </a:rPr>
              <a:t>3</a:t>
            </a:r>
            <a:r>
              <a:rPr lang="ja-JP" altLang="en-US" sz="1600" b="0" i="0" dirty="0">
                <a:solidFill>
                  <a:srgbClr val="333333"/>
                </a:solidFill>
                <a:effectLst/>
                <a:highlight>
                  <a:srgbClr val="FFFFFF"/>
                </a:highlight>
                <a:latin typeface="-apple-system"/>
              </a:rPr>
              <a:t>タイプから自由に選べる和柄扇子です。扇子はコンパクトに持ち歩くことができ、電源等も必要ないためエコグッズとしても◎！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FCC41FF8-7075-9DB8-13EB-005D45078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739" y="1427228"/>
            <a:ext cx="3530142" cy="353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2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2368198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420804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DCAEDA27-DD08-F687-7F4B-34ED2D8674DD}"/>
              </a:ext>
            </a:extLst>
          </p:cNvPr>
          <p:cNvPicPr>
            <a:picLocks noChangeAspect="1"/>
          </p:cNvPicPr>
          <p:nvPr/>
        </p:nvPicPr>
        <p:blipFill>
          <a:blip r:embed="rId5"/>
          <a:stretch>
            <a:fillRect/>
          </a:stretch>
        </p:blipFill>
        <p:spPr>
          <a:xfrm>
            <a:off x="621127" y="1411148"/>
            <a:ext cx="3588371" cy="3588371"/>
          </a:xfrm>
          <a:prstGeom prst="rect">
            <a:avLst/>
          </a:prstGeom>
        </p:spPr>
      </p:pic>
    </p:spTree>
    <p:extLst>
      <p:ext uri="{BB962C8B-B14F-4D97-AF65-F5344CB8AC3E}">
        <p14:creationId xmlns:p14="http://schemas.microsoft.com/office/powerpoint/2010/main" val="1186753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103×148×9mm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サイズのリサイクルメモパッドです。とてもシンプルなデザインで、どんなオリジナル名入れでもマッチしますので、ノベルティ用などにおすすめです。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FB10F8B-21DA-C74C-BAA3-CF3027F2407D}"/>
              </a:ext>
            </a:extLst>
          </p:cNvPr>
          <p:cNvPicPr>
            <a:picLocks noChangeAspect="1"/>
          </p:cNvPicPr>
          <p:nvPr/>
        </p:nvPicPr>
        <p:blipFill>
          <a:blip r:embed="rId5"/>
          <a:stretch>
            <a:fillRect/>
          </a:stretch>
        </p:blipFill>
        <p:spPr>
          <a:xfrm>
            <a:off x="807641" y="1597412"/>
            <a:ext cx="3175000" cy="3175000"/>
          </a:xfrm>
          <a:prstGeom prst="rect">
            <a:avLst/>
          </a:prstGeom>
        </p:spPr>
      </p:pic>
    </p:spTree>
    <p:extLst>
      <p:ext uri="{BB962C8B-B14F-4D97-AF65-F5344CB8AC3E}">
        <p14:creationId xmlns:p14="http://schemas.microsoft.com/office/powerpoint/2010/main" val="326099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0019AC88-95C5-6C46-86A1-9701350C2B81}"/>
              </a:ext>
            </a:extLst>
          </p:cNvPr>
          <p:cNvPicPr>
            <a:picLocks noChangeAspect="1"/>
          </p:cNvPicPr>
          <p:nvPr/>
        </p:nvPicPr>
        <p:blipFill>
          <a:blip r:embed="rId5"/>
          <a:stretch>
            <a:fillRect/>
          </a:stretch>
        </p:blipFill>
        <p:spPr>
          <a:xfrm>
            <a:off x="801856" y="1427302"/>
            <a:ext cx="3473298" cy="3508206"/>
          </a:xfrm>
          <a:prstGeom prst="rect">
            <a:avLst/>
          </a:prstGeom>
        </p:spPr>
      </p:pic>
    </p:spTree>
    <p:extLst>
      <p:ext uri="{BB962C8B-B14F-4D97-AF65-F5344CB8AC3E}">
        <p14:creationId xmlns:p14="http://schemas.microsoft.com/office/powerpoint/2010/main" val="1575771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レザー調メモ</a:t>
            </a:r>
            <a:r>
              <a:rPr lang="en-US" altLang="ja-JP" sz="2000" dirty="0">
                <a:solidFill>
                  <a:schemeClr val="bg1"/>
                </a:solidFill>
                <a:latin typeface="Meiryo UI" panose="020B0604030504040204" pitchFamily="34" charset="-128"/>
                <a:ea typeface="Meiryo UI" panose="020B0604030504040204" pitchFamily="34" charset="-128"/>
              </a:rPr>
              <a:t>BOX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107×105×25mm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,110×108×25mm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メモ紙</a:t>
            </a:r>
            <a:r>
              <a:rPr lang="en-US" altLang="ja-JP" sz="1600" dirty="0"/>
              <a:t>150</a:t>
            </a:r>
            <a:r>
              <a:rPr lang="ja-JP" altLang="en-US" sz="1600" dirty="0"/>
              <a:t>枚を収納できる、レザー調のメモ</a:t>
            </a:r>
            <a:r>
              <a:rPr lang="en-US" altLang="ja-JP" sz="1600" dirty="0"/>
              <a:t>BOX</a:t>
            </a:r>
            <a:r>
              <a:rPr lang="ja-JP" altLang="en-US" sz="1600" dirty="0"/>
              <a:t>。高級感があって、長く使用できる商品です。程よい上品な大きさで名入れができます。物販アイテムや記念品としてご活用ください。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F7FBF013-6FEA-79D9-A2BC-BDDFCA060C10}"/>
              </a:ext>
            </a:extLst>
          </p:cNvPr>
          <p:cNvPicPr>
            <a:picLocks noChangeAspect="1"/>
          </p:cNvPicPr>
          <p:nvPr/>
        </p:nvPicPr>
        <p:blipFill>
          <a:blip r:embed="rId5"/>
          <a:stretch>
            <a:fillRect/>
          </a:stretch>
        </p:blipFill>
        <p:spPr>
          <a:xfrm>
            <a:off x="673402" y="1374547"/>
            <a:ext cx="3632758" cy="3632758"/>
          </a:xfrm>
          <a:prstGeom prst="rect">
            <a:avLst/>
          </a:prstGeom>
        </p:spPr>
      </p:pic>
    </p:spTree>
    <p:extLst>
      <p:ext uri="{BB962C8B-B14F-4D97-AF65-F5344CB8AC3E}">
        <p14:creationId xmlns:p14="http://schemas.microsoft.com/office/powerpoint/2010/main" val="228651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枚入りのお掃除ウェットティッシュです。除菌効果が高いためウイルスや菌からしっかり身を守ってくれます。フラップ部分にオリジナル名入れ可能で販促用に最適！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D67C50F-6A49-E6C2-3F19-981F587BD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83" y="1407327"/>
            <a:ext cx="3646126" cy="364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027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リウォームエコカイロ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ナチュラル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PVC</a:t>
            </a:r>
            <a:r>
              <a:rPr lang="ja-JP" altLang="en-US" sz="900" spc="200" dirty="0">
                <a:latin typeface="Meiryo UI" panose="020B0604030504040204" pitchFamily="34" charset="-128"/>
                <a:ea typeface="Meiryo UI" panose="020B0604030504040204" pitchFamily="34" charset="-128"/>
              </a:rPr>
              <a:t>、水、酢酸ナトリウム、チオ硫酸ナトリウム、コットン 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巾着</a:t>
            </a:r>
            <a:r>
              <a:rPr lang="en-US" altLang="ja-JP" sz="900" spc="200" dirty="0">
                <a:latin typeface="Meiryo UI" panose="020B0604030504040204" pitchFamily="34" charset="-128"/>
                <a:ea typeface="Meiryo UI" panose="020B0604030504040204" pitchFamily="34" charset="-128"/>
              </a:rPr>
              <a:t>:W120×H120(mm) </a:t>
            </a:r>
            <a:r>
              <a:rPr lang="ja-JP" altLang="en-US" sz="900" spc="200" dirty="0">
                <a:latin typeface="Meiryo UI" panose="020B0604030504040204" pitchFamily="34" charset="-128"/>
                <a:ea typeface="Meiryo UI" panose="020B0604030504040204" pitchFamily="34" charset="-128"/>
              </a:rPr>
              <a:t>カイロ</a:t>
            </a:r>
            <a:r>
              <a:rPr lang="en-US" altLang="ja-JP" sz="900" spc="200" dirty="0">
                <a:latin typeface="Meiryo UI" panose="020B0604030504040204" pitchFamily="34" charset="-128"/>
                <a:ea typeface="Meiryo UI" panose="020B0604030504040204" pitchFamily="34" charset="-128"/>
              </a:rPr>
              <a:t>:W90×H90(mm)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湯煎をして繰り返し使えるエコカイロ。カイロを収納する、持ち運びに便利な専用のコットン巾着に名入れプリントをすれば、オリジナルのノベルティや物販グッズとしても重宝します。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46B450EE-F00C-AC8C-6BF1-718DFCCDCC1B}"/>
              </a:ext>
            </a:extLst>
          </p:cNvPr>
          <p:cNvPicPr>
            <a:picLocks noChangeAspect="1"/>
          </p:cNvPicPr>
          <p:nvPr/>
        </p:nvPicPr>
        <p:blipFill>
          <a:blip r:embed="rId5"/>
          <a:stretch>
            <a:fillRect/>
          </a:stretch>
        </p:blipFill>
        <p:spPr>
          <a:xfrm>
            <a:off x="717033" y="1383706"/>
            <a:ext cx="3551802" cy="3551802"/>
          </a:xfrm>
          <a:prstGeom prst="rect">
            <a:avLst/>
          </a:prstGeom>
        </p:spPr>
      </p:pic>
    </p:spTree>
    <p:extLst>
      <p:ext uri="{BB962C8B-B14F-4D97-AF65-F5344CB8AC3E}">
        <p14:creationId xmlns:p14="http://schemas.microsoft.com/office/powerpoint/2010/main" val="365285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1048" y="596421"/>
            <a:ext cx="7750462" cy="400110"/>
          </a:xfrm>
          <a:prstGeom prst="rect">
            <a:avLst/>
          </a:prstGeom>
          <a:noFill/>
        </p:spPr>
        <p:txBody>
          <a:bodyPr wrap="square" rtlCol="0">
            <a:spAutoFit/>
          </a:bodyPr>
          <a:lstStyle/>
          <a:p>
            <a:pPr algn="ctr"/>
            <a:r>
              <a:rPr lang="zh-TW" altLang="en-US" sz="2000" dirty="0">
                <a:solidFill>
                  <a:schemeClr val="bg1"/>
                </a:solidFill>
                <a:latin typeface="Meiryo UI" panose="020B0604030504040204" pitchFamily="34" charset="-128"/>
                <a:ea typeface="Meiryo UI" panose="020B0604030504040204" pitchFamily="34" charset="-128"/>
              </a:rPr>
              <a:t>涼色 白竹扇子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カラー展開：風流花火、メダカ、てまり</a:t>
            </a:r>
          </a:p>
          <a:p>
            <a:r>
              <a:rPr lang="ja-JP" altLang="en-US" sz="900" dirty="0">
                <a:latin typeface="Meiryo UI" panose="020B0604030504040204" pitchFamily="34" charset="-128"/>
                <a:ea typeface="Meiryo UI" panose="020B0604030504040204" pitchFamily="34" charset="-128"/>
              </a:rPr>
              <a:t>素材：竹、ポリエステル</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清潔感のある白竹と藍色をテーマにした扇面の柄が涼やかなデザイン扇子。手に取り扇ぐだけで和の涼感を醸し出します。海外からのお客様へのギフトや物販品・ノベルティ等に幅広く活用できます。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5BB1A0CA-1370-1F44-4C5B-486CE90B575C}"/>
              </a:ext>
            </a:extLst>
          </p:cNvPr>
          <p:cNvPicPr>
            <a:picLocks noChangeAspect="1"/>
          </p:cNvPicPr>
          <p:nvPr/>
        </p:nvPicPr>
        <p:blipFill>
          <a:blip r:embed="rId5"/>
          <a:stretch>
            <a:fillRect/>
          </a:stretch>
        </p:blipFill>
        <p:spPr>
          <a:xfrm>
            <a:off x="626495" y="1351104"/>
            <a:ext cx="3732875" cy="3732875"/>
          </a:xfrm>
          <a:prstGeom prst="rect">
            <a:avLst/>
          </a:prstGeom>
        </p:spPr>
      </p:pic>
    </p:spTree>
    <p:extLst>
      <p:ext uri="{BB962C8B-B14F-4D97-AF65-F5344CB8AC3E}">
        <p14:creationId xmlns:p14="http://schemas.microsoft.com/office/powerpoint/2010/main" val="468795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入メモ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カラー展開：ネイビー・グレー</a:t>
            </a:r>
          </a:p>
          <a:p>
            <a:r>
              <a:rPr lang="ja-JP" altLang="en-US" sz="900" dirty="0">
                <a:latin typeface="Meiryo UI" panose="020B0604030504040204" pitchFamily="34" charset="-128"/>
                <a:ea typeface="Meiryo UI" panose="020B0604030504040204" pitchFamily="34" charset="-128"/>
              </a:rPr>
              <a:t>素材：紙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65×101×25mm</a:t>
            </a:r>
          </a:p>
          <a:p>
            <a:r>
              <a:rPr lang="ja-JP" altLang="en-US" sz="900" dirty="0">
                <a:latin typeface="Meiryo UI" panose="020B0604030504040204" pitchFamily="34" charset="-128"/>
                <a:ea typeface="Meiryo UI" panose="020B0604030504040204" pitchFamily="34" charset="-128"/>
              </a:rPr>
              <a:t>包装：ポリ入</a:t>
            </a:r>
          </a:p>
          <a:p>
            <a:r>
              <a:rPr lang="ja-JP" altLang="en-US" sz="900" dirty="0">
                <a:latin typeface="Meiryo UI" panose="020B0604030504040204" pitchFamily="34" charset="-128"/>
                <a:ea typeface="Meiryo UI" panose="020B0604030504040204" pitchFamily="34" charset="-128"/>
              </a:rPr>
              <a:t>備考：メモ</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ハードボックス入りで高級感のあるメモ用紙セットです。ボックスには型押しやパッド印刷でオリジナル名入れが可能なため、物販用、記念用、また販促用などにもおすすめです。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8A9066F9-4329-12C5-9A40-B3DF5B7D8EC8}"/>
              </a:ext>
            </a:extLst>
          </p:cNvPr>
          <p:cNvPicPr>
            <a:picLocks noChangeAspect="1"/>
          </p:cNvPicPr>
          <p:nvPr/>
        </p:nvPicPr>
        <p:blipFill>
          <a:blip r:embed="rId5"/>
          <a:stretch>
            <a:fillRect/>
          </a:stretch>
        </p:blipFill>
        <p:spPr>
          <a:xfrm>
            <a:off x="752718" y="1425227"/>
            <a:ext cx="3530142" cy="3530142"/>
          </a:xfrm>
          <a:prstGeom prst="rect">
            <a:avLst/>
          </a:prstGeom>
        </p:spPr>
      </p:pic>
    </p:spTree>
    <p:extLst>
      <p:ext uri="{BB962C8B-B14F-4D97-AF65-F5344CB8AC3E}">
        <p14:creationId xmlns:p14="http://schemas.microsoft.com/office/powerpoint/2010/main" val="59492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4C9BD451-780E-D311-7900-0288A8B50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88" y="1440268"/>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85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電子レンジ用除菌クリーナー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レーヨン・ポリ（不織布）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W205×H125×D25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その名の通り、電子レンジ専用の除菌クリーナー</a:t>
            </a:r>
            <a:r>
              <a:rPr lang="en-US" altLang="ja-JP" sz="1600" dirty="0"/>
              <a:t>20</a:t>
            </a:r>
            <a:r>
              <a:rPr lang="ja-JP" altLang="en-US" sz="1600" dirty="0"/>
              <a:t>枚入り。サッと取り出してパパッと吹いてポイッと捨てられるため、時間のない方にとって、強い味方となります。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0AB1E8FF-B7C5-DD5A-77B3-F81253F391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81" t="20894" r="9745" b="23042"/>
          <a:stretch/>
        </p:blipFill>
        <p:spPr bwMode="auto">
          <a:xfrm>
            <a:off x="581308" y="1818833"/>
            <a:ext cx="3769306" cy="261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32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冷蔵庫用除菌クリーナー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エタノール、精製水、塩化ベンザルコニウム、消臭剤、抗菌剤、オレンジオイル（リモネン）、香料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W205×H125×D25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冷蔵庫内のあらゆる汚れをササッと拭き取って綺麗にできる上、除菌もできる専用クリーナーです。使い捨てタイプで時間のない方には非常に重宝するため、ノベルティ用に最適。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6541AF51-C138-52A8-2D9E-27524A720C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04" t="23902" r="5967" b="24814"/>
          <a:stretch/>
        </p:blipFill>
        <p:spPr bwMode="auto">
          <a:xfrm>
            <a:off x="405884" y="2008121"/>
            <a:ext cx="4197104" cy="244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89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フローリング用水拭きシート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W200×H105×D25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メッシュ素材で汚れをしっかり絡め取ってくれる非常に便利な水拭きシート</a:t>
            </a:r>
            <a:r>
              <a:rPr lang="en-US" altLang="ja-JP" sz="1600" dirty="0"/>
              <a:t>20</a:t>
            </a:r>
            <a:r>
              <a:rPr lang="ja-JP" altLang="en-US" sz="1600" dirty="0"/>
              <a:t>枚入り。畳などにも利用可能な上、使い終わったらそのまま捨てられるため、時間のない方の強い味方！</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0AF930B0-76D5-3476-6520-4FD35E8C3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347" y="1496155"/>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71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おそうじクリーナー 大判サイズ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水、エタノール、除菌剤、界面活性剤、消臭剤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枚入りの大判お掃除クリーナー。消臭成分配合でイヤなニオイもついでに除去してくれるため、使い勝手抜群。フラップ部分にオリジナル名入れ可能。販促用等におすすめです。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307A99EB-9F77-6F81-B807-42273EF873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590" y="1411148"/>
            <a:ext cx="3348107" cy="334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00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おそうじクリーナー 大判サイズ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水、エタノール、除菌剤、界面活性剤、消臭剤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枚入りの大判お掃除クリーナー。消臭成分配合でイヤなニオイもついでに除去してくれるため、使い勝手抜群。フラップ部分にオリジナル名入れ可能。販促用等におすすめです。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AE8ECD1D-0FFF-58CE-FE66-B922DA1190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303" y="1422600"/>
            <a:ext cx="3425563" cy="34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0026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TotalTime>
  <Words>2715</Words>
  <Application>Microsoft Office PowerPoint</Application>
  <PresentationFormat>画面に合わせる (4:3)</PresentationFormat>
  <Paragraphs>447</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246</cp:revision>
  <cp:lastPrinted>2021-07-20T08:57:41Z</cp:lastPrinted>
  <dcterms:created xsi:type="dcterms:W3CDTF">2021-06-21T09:41:39Z</dcterms:created>
  <dcterms:modified xsi:type="dcterms:W3CDTF">2024-07-19T07:01:17Z</dcterms:modified>
</cp:coreProperties>
</file>