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17" autoAdjust="0"/>
    <p:restoredTop sz="94926" autoAdjust="0"/>
  </p:normalViewPr>
  <p:slideViewPr>
    <p:cSldViewPr snapToGrid="0" snapToObjects="1">
      <p:cViewPr varScale="1">
        <p:scale>
          <a:sx n="72" d="100"/>
          <a:sy n="72" d="100"/>
        </p:scale>
        <p:origin x="279"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2697672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4168661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235925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513383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3496593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11014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48185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428844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スタジアムクッション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20×185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80×320×50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考：ネイビーブルー・インクブラック・ダークグリーン・ワインレッド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優しいクッション素材でお尻をサポートしてくれる上、折りたたんでゴムバンドで留めればコンパクトに持ち運ぶことも出来る便利クッションです。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色のカラー展開でご用意いたしました。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210A9E8B-2F57-0F4E-8D5A-470D286D3FA2}"/>
              </a:ext>
            </a:extLst>
          </p:cNvPr>
          <p:cNvPicPr>
            <a:picLocks noChangeAspect="1"/>
          </p:cNvPicPr>
          <p:nvPr/>
        </p:nvPicPr>
        <p:blipFill>
          <a:blip r:embed="rId5"/>
          <a:stretch>
            <a:fillRect/>
          </a:stretch>
        </p:blipFill>
        <p:spPr>
          <a:xfrm>
            <a:off x="669360" y="1429710"/>
            <a:ext cx="3614699" cy="3557711"/>
          </a:xfrm>
          <a:prstGeom prst="rect">
            <a:avLst/>
          </a:prstGeom>
        </p:spPr>
      </p:pic>
    </p:spTree>
    <p:extLst>
      <p:ext uri="{BB962C8B-B14F-4D97-AF65-F5344CB8AC3E}">
        <p14:creationId xmlns:p14="http://schemas.microsoft.com/office/powerpoint/2010/main" val="770935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6D121E1A-2151-4AB5-4918-D3EC61BE1576}"/>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70389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シャンブリックキャンバストート</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コットン、ポリエステル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320×200×120(mm)</a:t>
            </a:r>
            <a:r>
              <a:rPr lang="ja-JP" altLang="en-US" sz="900" b="0" i="0" dirty="0">
                <a:solidFill>
                  <a:srgbClr val="333333"/>
                </a:solidFill>
                <a:effectLst/>
                <a:latin typeface="-apple-system"/>
              </a:rPr>
              <a:t>・持ち手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30×290(mm)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4L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10</a:t>
            </a:r>
            <a:r>
              <a:rPr lang="ja-JP" altLang="en-US" sz="1600" b="0" i="0" dirty="0">
                <a:solidFill>
                  <a:srgbClr val="333333"/>
                </a:solidFill>
                <a:effectLst/>
                <a:latin typeface="-apple-system"/>
              </a:rPr>
              <a:t>オンスの厚手なシャンブリックキャンバスを使った、耐久性にも優れた</a:t>
            </a:r>
            <a:r>
              <a:rPr lang="en-US" altLang="ja-JP" sz="1600" b="0" i="0" dirty="0">
                <a:solidFill>
                  <a:srgbClr val="333333"/>
                </a:solidFill>
                <a:effectLst/>
                <a:latin typeface="-apple-system"/>
              </a:rPr>
              <a:t>S</a:t>
            </a:r>
            <a:r>
              <a:rPr lang="ja-JP" altLang="en-US" sz="1600" b="0" i="0" dirty="0">
                <a:solidFill>
                  <a:srgbClr val="333333"/>
                </a:solidFill>
                <a:effectLst/>
                <a:latin typeface="-apple-system"/>
              </a:rPr>
              <a:t>サイズのトートバッグです。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色のカラーバリエーションから選択可能。オリジナル名入れも格安で承ります。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11E49DB-FDEE-83C9-BB74-89BAD746B22A}"/>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5052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ウォッシャブルスムーストート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コットンのような質感の上質なポリエステル素材を使用したミニサイズのトートです。丸洗い出来る上に撥水性にも優れているため使い勝手も抜群。オリジナル名入れも格安で承ります。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12FB8B2C-2C8E-49AD-2D94-FCC98B21D46C}"/>
              </a:ext>
            </a:extLst>
          </p:cNvPr>
          <p:cNvPicPr>
            <a:picLocks noChangeAspect="1"/>
          </p:cNvPicPr>
          <p:nvPr/>
        </p:nvPicPr>
        <p:blipFill>
          <a:blip r:embed="rId5"/>
          <a:srcRect/>
          <a:stretch/>
        </p:blipFill>
        <p:spPr>
          <a:xfrm>
            <a:off x="1006737" y="1583462"/>
            <a:ext cx="3174086" cy="3174086"/>
          </a:xfrm>
          <a:prstGeom prst="rect">
            <a:avLst/>
          </a:prstGeom>
        </p:spPr>
      </p:pic>
    </p:spTree>
    <p:extLst>
      <p:ext uri="{BB962C8B-B14F-4D97-AF65-F5344CB8AC3E}">
        <p14:creationId xmlns:p14="http://schemas.microsoft.com/office/powerpoint/2010/main" val="155560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、バンブーファイバー 他</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サイズ：ケース</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W54×H26×D207(mm)</a:t>
            </a:r>
            <a:r>
              <a:rPr lang="ja-JP" altLang="en-US" sz="900" dirty="0">
                <a:latin typeface="Meiryo UI" panose="020B0604030504040204" pitchFamily="50" charset="-128"/>
                <a:ea typeface="Meiryo UI" panose="020B0604030504040204" pitchFamily="50" charset="-128"/>
              </a:rPr>
              <a:t>、スプーン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組み立て時約</a:t>
            </a:r>
            <a:r>
              <a:rPr lang="en-US" altLang="ja-JP" sz="900" dirty="0">
                <a:latin typeface="Meiryo UI" panose="020B0604030504040204" pitchFamily="50" charset="-128"/>
                <a:ea typeface="Meiryo UI" panose="020B0604030504040204" pitchFamily="50" charset="-128"/>
              </a:rPr>
              <a:t>W31×H160(mm)</a:t>
            </a:r>
            <a:r>
              <a:rPr lang="ja-JP" altLang="en-US" sz="900" dirty="0">
                <a:latin typeface="Meiryo UI" panose="020B0604030504040204" pitchFamily="50" charset="-128"/>
                <a:ea typeface="Meiryo UI" panose="020B0604030504040204" pitchFamily="50" charset="-128"/>
              </a:rPr>
              <a:t>、フォーク</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W27×H154(mm)</a:t>
            </a:r>
            <a:r>
              <a:rPr lang="ja-JP" altLang="en-US" sz="900" dirty="0">
                <a:latin typeface="Meiryo UI" panose="020B0604030504040204" pitchFamily="50" charset="-128"/>
                <a:ea typeface="Meiryo UI" panose="020B0604030504040204" pitchFamily="50" charset="-128"/>
              </a:rPr>
              <a:t>、箸</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185(mm)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付属：取説付き</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袋</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スプーン、フォーク、お箸の</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点をコンパクトに携帯できる、折りたたみ式のカトラリーセットです。繰り返し使用できるため地球環境に優しく、</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色のカラー展開から自由にお選びいただけます。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DF217BE-DA3A-8A70-DBCF-79673A147EBD}"/>
              </a:ext>
            </a:extLst>
          </p:cNvPr>
          <p:cNvPicPr>
            <a:picLocks noChangeAspect="1"/>
          </p:cNvPicPr>
          <p:nvPr/>
        </p:nvPicPr>
        <p:blipFill>
          <a:blip r:embed="rId5"/>
          <a:stretch>
            <a:fillRect/>
          </a:stretch>
        </p:blipFill>
        <p:spPr>
          <a:xfrm>
            <a:off x="686818" y="1411959"/>
            <a:ext cx="3560089" cy="3560089"/>
          </a:xfrm>
          <a:prstGeom prst="rect">
            <a:avLst/>
          </a:prstGeom>
        </p:spPr>
      </p:pic>
    </p:spTree>
    <p:extLst>
      <p:ext uri="{BB962C8B-B14F-4D97-AF65-F5344CB8AC3E}">
        <p14:creationId xmlns:p14="http://schemas.microsoft.com/office/powerpoint/2010/main" val="3820137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クールタオル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カラビナ付ボトル入</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ポリエステル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再生</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ポリプロピレン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300×800mm </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:φ65×160mm </a:t>
            </a:r>
          </a:p>
          <a:p>
            <a:pPr>
              <a:tabLst>
                <a:tab pos="542925" algn="l"/>
                <a:tab pos="715963" algn="l"/>
              </a:tabLst>
            </a:pP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箱サイズ</a:t>
            </a:r>
            <a:r>
              <a:rPr lang="en-US" altLang="ja-JP" sz="900" spc="200" dirty="0">
                <a:latin typeface="Meiryo UI" panose="020B0604030504040204" pitchFamily="34" charset="-128"/>
                <a:ea typeface="Meiryo UI" panose="020B0604030504040204" pitchFamily="34" charset="-128"/>
              </a:rPr>
              <a:t>168×73×73mm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化粧箱入</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名入れ可能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水に濡らして絞るだけでひんやり冷たくて気持ちが良いクールタオルのボトル入り！ボトルは地球環境に優しい再生</a:t>
            </a:r>
            <a:r>
              <a:rPr lang="en-US" altLang="ja-JP" sz="1600" b="0" i="0" dirty="0">
                <a:solidFill>
                  <a:srgbClr val="333333"/>
                </a:solidFill>
                <a:effectLst/>
                <a:latin typeface="-apple-system"/>
              </a:rPr>
              <a:t>PET</a:t>
            </a:r>
            <a:r>
              <a:rPr lang="ja-JP" altLang="en-US" sz="1600" b="0" i="0" dirty="0">
                <a:solidFill>
                  <a:srgbClr val="333333"/>
                </a:solidFill>
                <a:effectLst/>
                <a:latin typeface="-apple-system"/>
              </a:rPr>
              <a:t>素材に加え、カラビナ付きため持ち歩きも非常に便利でおすすめです。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0">
            <a:extLst>
              <a:ext uri="{FF2B5EF4-FFF2-40B4-BE49-F238E27FC236}">
                <a16:creationId xmlns:a16="http://schemas.microsoft.com/office/drawing/2014/main" id="{3BDCD919-E9DF-C71D-E080-F2262600A8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70" y="1464094"/>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27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折りたたみ抗菌トート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550×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300×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抗菌防臭加工済みの耐久性に優れたテント生地を使用したトートバッグです。折りたたんでコンパクトに収納できるため、持ち歩き用にも便利。名入れ印刷可能で、ノベルティ用等におすすめです。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9629028-4132-4474-DA3B-F2C866A15297}"/>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6557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アルミスポーツボトル</a:t>
            </a:r>
            <a:r>
              <a:rPr lang="en-US" altLang="ja-JP" sz="2000" dirty="0">
                <a:solidFill>
                  <a:schemeClr val="bg1"/>
                </a:solidFill>
                <a:latin typeface="Meiryo UI" panose="020B0604030504040204" pitchFamily="34" charset="-128"/>
                <a:ea typeface="Meiryo UI" panose="020B0604030504040204" pitchFamily="34" charset="-128"/>
              </a:rPr>
              <a:t>500(</a:t>
            </a:r>
            <a:r>
              <a:rPr lang="ja-JP" altLang="en-US" sz="2000">
                <a:solidFill>
                  <a:schemeClr val="bg1"/>
                </a:solidFill>
                <a:latin typeface="Meiryo UI" panose="020B0604030504040204" pitchFamily="34" charset="-128"/>
                <a:ea typeface="Meiryo UI" panose="020B0604030504040204" pitchFamily="34" charset="-128"/>
              </a:rPr>
              <a:t>カラビナ付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φ65×208</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70×70×215mm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115g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アウトドアやスポーツ系ショップのオリジナルグッズとして、またイベント等でばらまくノベルティアイテムとして人気の高いスポーツボトル。アルミ製のため軽量で丈夫ですので便利に活用可能。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771E07-0AFE-D64B-9ABC-4D36CA5EF874}"/>
              </a:ext>
            </a:extLst>
          </p:cNvPr>
          <p:cNvPicPr>
            <a:picLocks noChangeAspect="1"/>
          </p:cNvPicPr>
          <p:nvPr/>
        </p:nvPicPr>
        <p:blipFill>
          <a:blip r:embed="rId5"/>
          <a:stretch>
            <a:fillRect/>
          </a:stretch>
        </p:blipFill>
        <p:spPr>
          <a:xfrm>
            <a:off x="628347" y="1496155"/>
            <a:ext cx="3715075" cy="3362487"/>
          </a:xfrm>
          <a:prstGeom prst="rect">
            <a:avLst/>
          </a:prstGeom>
        </p:spPr>
      </p:pic>
    </p:spTree>
    <p:extLst>
      <p:ext uri="{BB962C8B-B14F-4D97-AF65-F5344CB8AC3E}">
        <p14:creationId xmlns:p14="http://schemas.microsoft.com/office/powerpoint/2010/main" val="3374104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B95123-B01D-0D45-B1AA-1A95585B01A2}"/>
              </a:ext>
            </a:extLst>
          </p:cNvPr>
          <p:cNvPicPr>
            <a:picLocks noChangeAspect="1"/>
          </p:cNvPicPr>
          <p:nvPr/>
        </p:nvPicPr>
        <p:blipFill>
          <a:blip r:embed="rId5"/>
          <a:stretch>
            <a:fillRect/>
          </a:stretch>
        </p:blipFill>
        <p:spPr>
          <a:xfrm>
            <a:off x="867784" y="1597412"/>
            <a:ext cx="3175000" cy="3175000"/>
          </a:xfrm>
          <a:prstGeom prst="rect">
            <a:avLst/>
          </a:prstGeom>
        </p:spPr>
      </p:pic>
    </p:spTree>
    <p:extLst>
      <p:ext uri="{BB962C8B-B14F-4D97-AF65-F5344CB8AC3E}">
        <p14:creationId xmlns:p14="http://schemas.microsoft.com/office/powerpoint/2010/main" val="323027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ハンドル付スポーティリュック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380×450mm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25×300mm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アウトドアイベントや野外フェスのノベルティアイテムとしても人気の高い、スポーティリュックに、手持ち用のハンドルを付けてみました。防災グッズ入れとしてもおすすめです。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ADC75F-3153-E145-B36C-5613C0D20AF6}"/>
              </a:ext>
            </a:extLst>
          </p:cNvPr>
          <p:cNvPicPr>
            <a:picLocks noChangeAspect="1"/>
          </p:cNvPicPr>
          <p:nvPr/>
        </p:nvPicPr>
        <p:blipFill>
          <a:blip r:embed="rId5"/>
          <a:stretch>
            <a:fillRect/>
          </a:stretch>
        </p:blipFill>
        <p:spPr>
          <a:xfrm>
            <a:off x="443382" y="1657737"/>
            <a:ext cx="4122299" cy="3099302"/>
          </a:xfrm>
          <a:prstGeom prst="rect">
            <a:avLst/>
          </a:prstGeom>
        </p:spPr>
      </p:pic>
    </p:spTree>
    <p:extLst>
      <p:ext uri="{BB962C8B-B14F-4D97-AF65-F5344CB8AC3E}">
        <p14:creationId xmlns:p14="http://schemas.microsoft.com/office/powerpoint/2010/main" val="2010694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155531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考：ロイヤルブルー・レッド・ミッドナイトブルー・ナチュラル・ナイトブラック</a:t>
            </a:r>
          </a:p>
          <a:p>
            <a:r>
              <a:rPr lang="ja-JP" altLang="en-US" sz="900">
                <a:latin typeface="Meiryo UI" panose="020B0604030504040204" pitchFamily="34" charset="-128"/>
                <a:ea typeface="Meiryo UI" panose="020B0604030504040204" pitchFamily="34" charset="-128"/>
              </a:rPr>
              <a:t>　　　　　　スカイグレー・ダークグリーン・ワインレッド・カーキ・サンドベージュ</a:t>
            </a:r>
          </a:p>
          <a:p>
            <a:r>
              <a:rPr lang="ja-JP" altLang="en-US" sz="900">
                <a:latin typeface="Meiryo UI" panose="020B0604030504040204" pitchFamily="34" charset="-128"/>
                <a:ea typeface="Meiryo UI" panose="020B0604030504040204" pitchFamily="34" charset="-128"/>
              </a:rPr>
              <a:t>　　　　　　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オンスのしっかりとした厚みのあるキャンバス素材を使用したシンプルなトートバッグです。マチ付きのため見た目以上に容量があります。こちらは使い勝手の良い</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A98AD9C-0E67-5741-A8E4-C7B215A9B27C}"/>
              </a:ext>
            </a:extLst>
          </p:cNvPr>
          <p:cNvPicPr>
            <a:picLocks noChangeAspect="1"/>
          </p:cNvPicPr>
          <p:nvPr/>
        </p:nvPicPr>
        <p:blipFill>
          <a:blip r:embed="rId5"/>
          <a:stretch>
            <a:fillRect/>
          </a:stretch>
        </p:blipFill>
        <p:spPr>
          <a:xfrm>
            <a:off x="1163744" y="1401892"/>
            <a:ext cx="2785224" cy="369615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φ90×17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無機質なデスク上にナチュラルな温もりを与えてくれる、ゴムの木の素材で作られたラウンド型のウッドスタンドです。オリジナルデザインの名入れ印刷も可能ですのでノベルティ用におすすめです。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145AC2B-66D4-7E44-8919-4D43936A6C93}"/>
              </a:ext>
            </a:extLst>
          </p:cNvPr>
          <p:cNvPicPr>
            <a:picLocks noChangeAspect="1"/>
          </p:cNvPicPr>
          <p:nvPr/>
        </p:nvPicPr>
        <p:blipFill>
          <a:blip r:embed="rId5"/>
          <a:stretch>
            <a:fillRect/>
          </a:stretch>
        </p:blipFill>
        <p:spPr>
          <a:xfrm>
            <a:off x="745183" y="1410831"/>
            <a:ext cx="3528815" cy="3665857"/>
          </a:xfrm>
          <a:prstGeom prst="rect">
            <a:avLst/>
          </a:prstGeom>
        </p:spPr>
      </p:pic>
    </p:spTree>
    <p:extLst>
      <p:ext uri="{BB962C8B-B14F-4D97-AF65-F5344CB8AC3E}">
        <p14:creationId xmlns:p14="http://schemas.microsoft.com/office/powerpoint/2010/main" val="992787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lnSpc>
                <a:spcPct val="100000"/>
              </a:lnSpc>
            </a:pPr>
            <a:r>
              <a:rPr lang="ja-JP" altLang="ja-JP" sz="2000" b="0" strike="noStrike" spc="-1" dirty="0">
                <a:solidFill>
                  <a:srgbClr val="FFFFFF"/>
                </a:solidFill>
                <a:latin typeface="Meiryo UI"/>
                <a:ea typeface="Meiryo UI"/>
              </a:rPr>
              <a:t>ラバーウッドマルチスタンド</a:t>
            </a:r>
            <a:endParaRPr lang="en-US" altLang="ja-JP" sz="2000" b="0" strike="noStrike" spc="-1" dirty="0">
              <a:latin typeface="Arial"/>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lnSpc>
                <a:spcPct val="100000"/>
              </a:lnSpc>
            </a:pPr>
            <a:r>
              <a:rPr lang="ja-JP" altLang="ja-JP" sz="900" b="0" strike="noStrike" spc="-1" dirty="0">
                <a:solidFill>
                  <a:srgbClr val="000000"/>
                </a:solidFill>
                <a:latin typeface="Meiryo UI"/>
                <a:ea typeface="Meiryo UI"/>
              </a:rPr>
              <a:t>素</a:t>
            </a:r>
            <a:r>
              <a:rPr lang="en-US" altLang="ja-JP" sz="900" b="0" strike="noStrike" spc="-1" dirty="0">
                <a:solidFill>
                  <a:srgbClr val="000000"/>
                </a:solidFill>
                <a:latin typeface="Meiryo UI"/>
                <a:ea typeface="Meiryo UI"/>
              </a:rPr>
              <a:t>   </a:t>
            </a:r>
            <a:r>
              <a:rPr lang="en-US" altLang="ja-JP" sz="900" b="0" strike="noStrike" spc="-1" dirty="0" err="1">
                <a:solidFill>
                  <a:srgbClr val="000000"/>
                </a:solidFill>
                <a:latin typeface="Meiryo UI"/>
                <a:ea typeface="Meiryo UI"/>
              </a:rPr>
              <a:t>材：ゴムの木</a:t>
            </a:r>
            <a:endParaRPr lang="en-US" altLang="ja-JP" sz="900" b="0" strike="noStrike" spc="-1" dirty="0">
              <a:latin typeface="Arial"/>
            </a:endParaRPr>
          </a:p>
          <a:p>
            <a:pPr>
              <a:lnSpc>
                <a:spcPct val="100000"/>
              </a:lnSpc>
            </a:pPr>
            <a:r>
              <a:rPr lang="ja-JP" altLang="ja-JP" sz="900" b="0" strike="noStrike" spc="199" dirty="0">
                <a:solidFill>
                  <a:srgbClr val="000000"/>
                </a:solidFill>
                <a:latin typeface="Meiryo UI"/>
                <a:ea typeface="Meiryo UI"/>
              </a:rPr>
              <a:t>サイズ</a:t>
            </a:r>
            <a:r>
              <a:rPr lang="ja-JP" altLang="ja-JP" sz="900" b="0" strike="noStrike" spc="-1" dirty="0">
                <a:solidFill>
                  <a:srgbClr val="000000"/>
                </a:solidFill>
                <a:latin typeface="Meiryo UI"/>
                <a:ea typeface="Meiryo UI"/>
              </a:rPr>
              <a:t>：</a:t>
            </a:r>
            <a:r>
              <a:rPr lang="en-US" altLang="ja-JP" sz="900" b="0" strike="noStrike" spc="-1" dirty="0">
                <a:solidFill>
                  <a:srgbClr val="000000"/>
                </a:solidFill>
                <a:latin typeface="Meiryo UI"/>
                <a:ea typeface="Meiryo UI"/>
              </a:rPr>
              <a:t>70×110×24mm</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付属品：取説付</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備   考：ダークウッド、ナチュラルウッド</a:t>
            </a:r>
            <a:endParaRPr lang="en-US" altLang="ja-JP" sz="900" b="0" strike="noStrike" spc="-1" dirty="0">
              <a:latin typeface="Arial"/>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1"/>
              </a:lnSpc>
            </a:pPr>
            <a:r>
              <a:rPr lang="ja-JP" altLang="ja-JP" sz="1600" b="0" strike="noStrike" spc="-1" dirty="0">
                <a:solidFill>
                  <a:srgbClr val="000000"/>
                </a:solidFill>
                <a:latin typeface="Meiryo UI"/>
                <a:ea typeface="Meiryo UI"/>
              </a:rPr>
              <a:t>無機質なデスク上にナチュラルな温もりを与えてくれる、ゴムの木の素材で作られたマルチなウッドスタンドです。オリジナルデザインの名入れ印刷も可能ですのでノベルティ用におすすめです。</a:t>
            </a:r>
            <a:endParaRPr lang="en-US" altLang="ja-JP" sz="1600" b="0" strike="noStrike" spc="-1" dirty="0">
              <a:latin typeface="Arial"/>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E674EED8-7690-E94D-ADAB-FECCC67DFF18}"/>
              </a:ext>
            </a:extLst>
          </p:cNvPr>
          <p:cNvPicPr/>
          <p:nvPr/>
        </p:nvPicPr>
        <p:blipFill>
          <a:blip r:embed="rId5"/>
          <a:stretch/>
        </p:blipFill>
        <p:spPr>
          <a:xfrm>
            <a:off x="817920" y="1537920"/>
            <a:ext cx="3322080" cy="3322080"/>
          </a:xfrm>
          <a:prstGeom prst="rect">
            <a:avLst/>
          </a:prstGeom>
          <a:ln w="0">
            <a:noFill/>
          </a:ln>
        </p:spPr>
      </p:pic>
    </p:spTree>
    <p:extLst>
      <p:ext uri="{BB962C8B-B14F-4D97-AF65-F5344CB8AC3E}">
        <p14:creationId xmlns:p14="http://schemas.microsoft.com/office/powerpoint/2010/main" val="1219882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クリアマリンボトル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PET､PP､</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Φ71×198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考：クリアブルー・クリアレッド・クリア・クリアブラック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スポーツ系やアウトドア系のイベント、もしくはキャンペーンのノベルティグッズとして人気の高い、カラビナ付きのクリアボトル。軽量なため持ち運びも容易ですので二次的な広告効果も期待大！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6CE5EB-EE92-B645-AAFA-8A2CB595048A}"/>
              </a:ext>
            </a:extLst>
          </p:cNvPr>
          <p:cNvPicPr>
            <a:picLocks noChangeAspect="1"/>
          </p:cNvPicPr>
          <p:nvPr/>
        </p:nvPicPr>
        <p:blipFill>
          <a:blip r:embed="rId5"/>
          <a:stretch>
            <a:fillRect/>
          </a:stretch>
        </p:blipFill>
        <p:spPr>
          <a:xfrm>
            <a:off x="392837" y="1596069"/>
            <a:ext cx="4193888" cy="3395052"/>
          </a:xfrm>
          <a:prstGeom prst="rect">
            <a:avLst/>
          </a:prstGeom>
        </p:spPr>
      </p:pic>
    </p:spTree>
    <p:extLst>
      <p:ext uri="{BB962C8B-B14F-4D97-AF65-F5344CB8AC3E}">
        <p14:creationId xmlns:p14="http://schemas.microsoft.com/office/powerpoint/2010/main" val="2293456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Re:</a:t>
            </a: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素材：再生コットン、再生ポリエステル</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360(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枚ごとに</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160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底面のボタンを留めるとマチ付きトート、外すと薄型トートと、用途に合わせて形を変えられる</a:t>
            </a:r>
            <a:r>
              <a:rPr lang="en-US" altLang="ja-JP" sz="1600" dirty="0"/>
              <a:t>2WAY</a:t>
            </a:r>
            <a:r>
              <a:rPr lang="ja-JP" altLang="en-US" sz="1600" dirty="0"/>
              <a:t>バッグです。素材はナチュラルなキャンバス素材のためどんなファッションにも◎！</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55B40495-08D4-9154-03F1-5BA98CBDF398}"/>
              </a:ext>
            </a:extLst>
          </p:cNvPr>
          <p:cNvPicPr>
            <a:picLocks noChangeAspect="1"/>
          </p:cNvPicPr>
          <p:nvPr/>
        </p:nvPicPr>
        <p:blipFill>
          <a:blip r:embed="rId5"/>
          <a:stretch>
            <a:fillRect/>
          </a:stretch>
        </p:blipFill>
        <p:spPr>
          <a:xfrm>
            <a:off x="639328" y="1338869"/>
            <a:ext cx="3711286" cy="3711286"/>
          </a:xfrm>
          <a:prstGeom prst="rect">
            <a:avLst/>
          </a:prstGeom>
        </p:spPr>
      </p:pic>
    </p:spTree>
    <p:extLst>
      <p:ext uri="{BB962C8B-B14F-4D97-AF65-F5344CB8AC3E}">
        <p14:creationId xmlns:p14="http://schemas.microsoft.com/office/powerpoint/2010/main" val="847702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キャンバスフロントポケットサコッシュ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オンスと手頃に厚手で耐久性にも優れた縦長タイプのサコッシュです。外側にあるポケットはスマートフォンを入れるのにぴったり。</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色展開の中から、名入れデザインに合わせてお選び下さい。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8848CF5-A31E-E54A-A093-9FBC16596A29}"/>
              </a:ext>
            </a:extLst>
          </p:cNvPr>
          <p:cNvPicPr>
            <a:picLocks noChangeAspect="1"/>
          </p:cNvPicPr>
          <p:nvPr/>
        </p:nvPicPr>
        <p:blipFill>
          <a:blip r:embed="rId5"/>
          <a:stretch>
            <a:fillRect/>
          </a:stretch>
        </p:blipFill>
        <p:spPr>
          <a:xfrm>
            <a:off x="642985" y="1397832"/>
            <a:ext cx="3927946" cy="3608679"/>
          </a:xfrm>
          <a:prstGeom prst="rect">
            <a:avLst/>
          </a:prstGeom>
        </p:spPr>
      </p:pic>
    </p:spTree>
    <p:extLst>
      <p:ext uri="{BB962C8B-B14F-4D97-AF65-F5344CB8AC3E}">
        <p14:creationId xmlns:p14="http://schemas.microsoft.com/office/powerpoint/2010/main" val="2720785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カラー展開：ブラック、グレー、ネイビー、オリーブ</a:t>
            </a:r>
          </a:p>
          <a:p>
            <a:r>
              <a:rPr lang="ja-JP" altLang="en-US" sz="900" dirty="0">
                <a:latin typeface="Meiryo UI" panose="020B0604030504040204" pitchFamily="34" charset="-128"/>
                <a:ea typeface="Meiryo UI" panose="020B0604030504040204" pitchFamily="34" charset="-128"/>
              </a:rPr>
              <a:t>素材：ポリエステル、アルミ蒸着フィルム他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170mm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テントクロス生地を使った小さく畳める保冷温ランチバッグ。丈夫でしなやかな生地で雨や汚れに強く、保冷温効果抜群！マチ付きで底が広く、中身に合わせてくるくる巻けば高さ調整が可能です。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1647FE6-039B-E0F0-DAC8-F76F524D5910}"/>
              </a:ext>
            </a:extLst>
          </p:cNvPr>
          <p:cNvPicPr>
            <a:picLocks noChangeAspect="1"/>
          </p:cNvPicPr>
          <p:nvPr/>
        </p:nvPicPr>
        <p:blipFill>
          <a:blip r:embed="rId5"/>
          <a:stretch>
            <a:fillRect/>
          </a:stretch>
        </p:blipFill>
        <p:spPr>
          <a:xfrm>
            <a:off x="719250" y="1382182"/>
            <a:ext cx="3600450" cy="3600450"/>
          </a:xfrm>
          <a:prstGeom prst="rect">
            <a:avLst/>
          </a:prstGeom>
        </p:spPr>
      </p:pic>
    </p:spTree>
    <p:extLst>
      <p:ext uri="{BB962C8B-B14F-4D97-AF65-F5344CB8AC3E}">
        <p14:creationId xmlns:p14="http://schemas.microsoft.com/office/powerpoint/2010/main" val="3720940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スペンザ・ソフト再生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マチ広デリバッグ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カラー展開：レッド、カーキ、ネイビー、グレー、ブラック</a:t>
            </a:r>
          </a:p>
          <a:p>
            <a:r>
              <a:rPr lang="ja-JP" altLang="en-US" sz="900" dirty="0">
                <a:latin typeface="Meiryo UI" panose="020B0604030504040204" pitchFamily="34" charset="-128"/>
                <a:ea typeface="Meiryo UI" panose="020B0604030504040204" pitchFamily="34" charset="-128"/>
              </a:rPr>
              <a:t>素材：ポリエステル（再生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250×230×220mm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450mm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110×120×30mm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マチが広めに作られているためお弁当なども平置きで入れることもできる便利なエコバッグです。再生</a:t>
            </a:r>
            <a:r>
              <a:rPr lang="en-US" altLang="ja-JP" sz="1600" dirty="0"/>
              <a:t>PET</a:t>
            </a:r>
            <a:r>
              <a:rPr lang="ja-JP" altLang="en-US" sz="1600" dirty="0"/>
              <a:t>素材をしているため環境に優しく</a:t>
            </a:r>
            <a:r>
              <a:rPr lang="en-US" altLang="ja-JP" sz="1600" dirty="0"/>
              <a:t>SDGs</a:t>
            </a:r>
            <a:r>
              <a:rPr lang="ja-JP" altLang="en-US" sz="1600" dirty="0"/>
              <a:t>に貢献でき、ノベルティ用等にもおすすめです。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16BC1677-8968-78F4-F80D-BD0D6BB854A5}"/>
              </a:ext>
            </a:extLst>
          </p:cNvPr>
          <p:cNvPicPr>
            <a:picLocks noChangeAspect="1"/>
          </p:cNvPicPr>
          <p:nvPr/>
        </p:nvPicPr>
        <p:blipFill>
          <a:blip r:embed="rId5"/>
          <a:stretch>
            <a:fillRect/>
          </a:stretch>
        </p:blipFill>
        <p:spPr>
          <a:xfrm>
            <a:off x="735389" y="1375419"/>
            <a:ext cx="3560089" cy="3560089"/>
          </a:xfrm>
          <a:prstGeom prst="rect">
            <a:avLst/>
          </a:prstGeom>
        </p:spPr>
      </p:pic>
    </p:spTree>
    <p:extLst>
      <p:ext uri="{BB962C8B-B14F-4D97-AF65-F5344CB8AC3E}">
        <p14:creationId xmlns:p14="http://schemas.microsoft.com/office/powerpoint/2010/main" val="1278186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210×153×12(mm)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A5</a:t>
            </a:r>
            <a:r>
              <a:rPr lang="ja-JP" altLang="en-US" sz="1600" dirty="0"/>
              <a:t>サイズでコンパクトなため持ち歩きにも便利な、ホワイトボード型のノートです。カラーバリエーションはホワイトとブラックの二色展開。ペーパーレス化にも貢献できるアイテムです。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A46335A-0A9A-2806-3A3C-E871491AE1FB}"/>
              </a:ext>
            </a:extLst>
          </p:cNvPr>
          <p:cNvPicPr>
            <a:picLocks noChangeAspect="1"/>
          </p:cNvPicPr>
          <p:nvPr/>
        </p:nvPicPr>
        <p:blipFill>
          <a:blip r:embed="rId5"/>
          <a:stretch>
            <a:fillRect/>
          </a:stretch>
        </p:blipFill>
        <p:spPr>
          <a:xfrm>
            <a:off x="714901" y="1390748"/>
            <a:ext cx="3528349" cy="3528349"/>
          </a:xfrm>
          <a:prstGeom prst="rect">
            <a:avLst/>
          </a:prstGeom>
        </p:spPr>
      </p:pic>
    </p:spTree>
    <p:extLst>
      <p:ext uri="{BB962C8B-B14F-4D97-AF65-F5344CB8AC3E}">
        <p14:creationId xmlns:p14="http://schemas.microsoft.com/office/powerpoint/2010/main" val="631172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他</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850×340(mm)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底面</a:t>
            </a:r>
            <a:r>
              <a:rPr lang="en-US" altLang="ja-JP" sz="900" dirty="0">
                <a:latin typeface="Meiryo UI" panose="020B0604030504040204" pitchFamily="34" charset="-128"/>
                <a:ea typeface="Meiryo UI" panose="020B0604030504040204" pitchFamily="34" charset="-128"/>
              </a:rPr>
              <a:t>)/φ57(mm)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水に濡らすとひんやりとした涼感を得ることができるフェイスタオルです。暑い夏の屋外イベントなどでは熱中症対策用としても非常に有効なため、ノベルティ用としてもおすすめです。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1836EF-2A23-5D85-AC74-A52244ECECD2}"/>
              </a:ext>
            </a:extLst>
          </p:cNvPr>
          <p:cNvPicPr>
            <a:picLocks noChangeAspect="1"/>
          </p:cNvPicPr>
          <p:nvPr/>
        </p:nvPicPr>
        <p:blipFill>
          <a:blip r:embed="rId5"/>
          <a:stretch>
            <a:fillRect/>
          </a:stretch>
        </p:blipFill>
        <p:spPr>
          <a:xfrm>
            <a:off x="724120" y="1395261"/>
            <a:ext cx="3619302" cy="3619302"/>
          </a:xfrm>
          <a:prstGeom prst="rect">
            <a:avLst/>
          </a:prstGeom>
        </p:spPr>
      </p:pic>
    </p:spTree>
    <p:extLst>
      <p:ext uri="{BB962C8B-B14F-4D97-AF65-F5344CB8AC3E}">
        <p14:creationId xmlns:p14="http://schemas.microsoft.com/office/powerpoint/2010/main" val="4081855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シャンブリックキャンバスフラットポーチ</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素材：コットン、ポリエステル、レーヨン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サイズのすっきりシンプルなフラットポーチ。廃棄された生地の切れ端などを再利用した</a:t>
            </a:r>
            <a:r>
              <a:rPr lang="en-US" altLang="ja-JP" sz="1600" dirty="0" err="1"/>
              <a:t>SDgs</a:t>
            </a:r>
            <a:r>
              <a:rPr lang="ja-JP" altLang="en-US" sz="1600" dirty="0"/>
              <a:t>に貢献できるシャンブリック素材を使用しており、地球県境にも優しいアイテムです。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FA34AA0B-4815-70AA-7B6B-CEFAB9E52C85}"/>
              </a:ext>
            </a:extLst>
          </p:cNvPr>
          <p:cNvPicPr>
            <a:picLocks noChangeAspect="1"/>
          </p:cNvPicPr>
          <p:nvPr/>
        </p:nvPicPr>
        <p:blipFill>
          <a:blip r:embed="rId5"/>
          <a:stretch>
            <a:fillRect/>
          </a:stretch>
        </p:blipFill>
        <p:spPr>
          <a:xfrm>
            <a:off x="734350" y="1331602"/>
            <a:ext cx="3609072" cy="3609072"/>
          </a:xfrm>
          <a:prstGeom prst="rect">
            <a:avLst/>
          </a:prstGeom>
        </p:spPr>
      </p:pic>
    </p:spTree>
    <p:extLst>
      <p:ext uri="{BB962C8B-B14F-4D97-AF65-F5344CB8AC3E}">
        <p14:creationId xmlns:p14="http://schemas.microsoft.com/office/powerpoint/2010/main" val="344141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スリムボトル</a:t>
            </a:r>
            <a:r>
              <a:rPr lang="en-US" altLang="ja-JP" sz="2000" dirty="0">
                <a:solidFill>
                  <a:schemeClr val="bg1"/>
                </a:solidFill>
                <a:latin typeface="Meiryo UI" panose="020B0604030504040204" pitchFamily="34" charset="-128"/>
                <a:ea typeface="Meiryo UI" panose="020B0604030504040204" pitchFamily="34" charset="-128"/>
              </a:rPr>
              <a:t>350ml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シルバー・ブルー・グリーン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φ50×235mm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,53×53×240mm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軽くてスリムな</a:t>
            </a:r>
            <a:r>
              <a:rPr lang="en-US" altLang="ja-JP" sz="1600" dirty="0"/>
              <a:t>350ml</a:t>
            </a:r>
            <a:r>
              <a:rPr lang="ja-JP" altLang="en-US" sz="1600" dirty="0"/>
              <a:t>のアルミボトルは名入れができて、オリジナルの記念品・物販・ノベルティ製作にぴったり。カバンに入れても場所を取らず、携帯に便利なカラナビが付いています。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74F13E43-D1F1-86F5-F8F3-6FA7E79CDC83}"/>
              </a:ext>
            </a:extLst>
          </p:cNvPr>
          <p:cNvPicPr>
            <a:picLocks noChangeAspect="1"/>
          </p:cNvPicPr>
          <p:nvPr/>
        </p:nvPicPr>
        <p:blipFill>
          <a:blip r:embed="rId5"/>
          <a:stretch>
            <a:fillRect/>
          </a:stretch>
        </p:blipFill>
        <p:spPr>
          <a:xfrm>
            <a:off x="757673" y="1364462"/>
            <a:ext cx="3571046" cy="3571046"/>
          </a:xfrm>
          <a:prstGeom prst="rect">
            <a:avLst/>
          </a:prstGeom>
        </p:spPr>
      </p:pic>
    </p:spTree>
    <p:extLst>
      <p:ext uri="{BB962C8B-B14F-4D97-AF65-F5344CB8AC3E}">
        <p14:creationId xmlns:p14="http://schemas.microsoft.com/office/powerpoint/2010/main" val="512050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テントクロスクリアポーチ</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表面はクリアで中身が視認でき、その他の生地は丈夫なテントクロスで使い勝手の良い</a:t>
            </a:r>
            <a:r>
              <a:rPr lang="en-US" altLang="ja-JP" sz="1600" dirty="0"/>
              <a:t>B5</a:t>
            </a:r>
            <a:r>
              <a:rPr lang="ja-JP" altLang="en-US" sz="1600" dirty="0"/>
              <a:t>ポーチ。撥水加工が施されているためちょっとした水濡れからも中身を守ってくれる点も◎！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19DDD4F-88CD-5BA9-CE5C-85421F5315AE}"/>
              </a:ext>
            </a:extLst>
          </p:cNvPr>
          <p:cNvPicPr>
            <a:picLocks noChangeAspect="1"/>
          </p:cNvPicPr>
          <p:nvPr/>
        </p:nvPicPr>
        <p:blipFill>
          <a:blip r:embed="rId5"/>
          <a:stretch>
            <a:fillRect/>
          </a:stretch>
        </p:blipFill>
        <p:spPr>
          <a:xfrm>
            <a:off x="656678" y="1353795"/>
            <a:ext cx="3708476" cy="3708476"/>
          </a:xfrm>
          <a:prstGeom prst="rect">
            <a:avLst/>
          </a:prstGeom>
        </p:spPr>
      </p:pic>
    </p:spTree>
    <p:extLst>
      <p:ext uri="{BB962C8B-B14F-4D97-AF65-F5344CB8AC3E}">
        <p14:creationId xmlns:p14="http://schemas.microsoft.com/office/powerpoint/2010/main" val="4074790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(S)</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120×120×60(mm)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可愛い</a:t>
            </a:r>
            <a:r>
              <a:rPr lang="en-US"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サイズのシンプルなファスナーポーチです。国際フェアトレード認証ラベル付きで地球環境に優しいアイテムのため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40359720-9C92-DE43-685C-B4390924A9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519" y="1371901"/>
            <a:ext cx="3631517" cy="363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87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120×70×17mm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無機質なデスク上にナチュラルな温もりを与えてくれる、ゴムの木の素材で作られたワイド型のウッドスタンドです。オリジナルデザインの名入れ印刷も可能ですのでノベルティ用におすすめです。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F1D335-8003-D84C-9372-4AC902B34842}"/>
              </a:ext>
            </a:extLst>
          </p:cNvPr>
          <p:cNvPicPr>
            <a:picLocks noChangeAspect="1"/>
          </p:cNvPicPr>
          <p:nvPr/>
        </p:nvPicPr>
        <p:blipFill>
          <a:blip r:embed="rId5"/>
          <a:stretch>
            <a:fillRect/>
          </a:stretch>
        </p:blipFill>
        <p:spPr>
          <a:xfrm>
            <a:off x="575320" y="1496155"/>
            <a:ext cx="3691609" cy="3542621"/>
          </a:xfrm>
          <a:prstGeom prst="rect">
            <a:avLst/>
          </a:prstGeom>
        </p:spPr>
      </p:pic>
    </p:spTree>
    <p:extLst>
      <p:ext uri="{BB962C8B-B14F-4D97-AF65-F5344CB8AC3E}">
        <p14:creationId xmlns:p14="http://schemas.microsoft.com/office/powerpoint/2010/main" val="326290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ED40A794-5619-1F44-8F34-21BE3777276C}"/>
              </a:ext>
            </a:extLst>
          </p:cNvPr>
          <p:cNvPicPr>
            <a:picLocks noChangeAspect="1"/>
          </p:cNvPicPr>
          <p:nvPr/>
        </p:nvPicPr>
        <p:blipFill>
          <a:blip r:embed="rId5"/>
          <a:stretch>
            <a:fillRect/>
          </a:stretch>
        </p:blipFill>
        <p:spPr>
          <a:xfrm>
            <a:off x="709624" y="1390470"/>
            <a:ext cx="3643520" cy="3643520"/>
          </a:xfrm>
          <a:prstGeom prst="rect">
            <a:avLst/>
          </a:prstGeom>
        </p:spPr>
      </p:pic>
    </p:spTree>
    <p:extLst>
      <p:ext uri="{BB962C8B-B14F-4D97-AF65-F5344CB8AC3E}">
        <p14:creationId xmlns:p14="http://schemas.microsoft.com/office/powerpoint/2010/main" val="378055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366710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ナチュラル・保冷温ランチバッグ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素材：ポリエステル・綿・レーヨン・麻・ナイロン・アクリル混、アルミ蒸着フィルム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190×190×100mm(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280mm)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生地の特性上、色の違う繊維が混入したり、風合いが異なったりする場合がございます。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のペットボトルと一般的なサイズのお弁当箱が同時に入るちょうど良いサイズ感のランチバッグです。老若男女使えるシンプルでベーシックなカラーも合わせやすくて◎！</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DA51302F-1199-2884-B927-9B242AFF6753}"/>
              </a:ext>
            </a:extLst>
          </p:cNvPr>
          <p:cNvPicPr>
            <a:picLocks noChangeAspect="1"/>
          </p:cNvPicPr>
          <p:nvPr/>
        </p:nvPicPr>
        <p:blipFill>
          <a:blip r:embed="rId5"/>
          <a:stretch>
            <a:fillRect/>
          </a:stretch>
        </p:blipFill>
        <p:spPr>
          <a:xfrm>
            <a:off x="729007" y="1392013"/>
            <a:ext cx="3590620" cy="3590620"/>
          </a:xfrm>
          <a:prstGeom prst="rect">
            <a:avLst/>
          </a:prstGeom>
        </p:spPr>
      </p:pic>
    </p:spTree>
    <p:extLst>
      <p:ext uri="{BB962C8B-B14F-4D97-AF65-F5344CB8AC3E}">
        <p14:creationId xmlns:p14="http://schemas.microsoft.com/office/powerpoint/2010/main" val="59915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マイノート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220×123×15mm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個人的なさまざまな情報を整理して記録しておきたい場合などに最適なマイノートです。内ポケット付きの非常に便利で高ポイント。カラーバリエーションはオレンジ、グリーン、ネイビーの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BEC1EFD7-0785-0D3B-9AF3-4D7495AACB2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63573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ハンディファン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171732"/>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カラー展開：ネイビー、ホワイト</a:t>
            </a:r>
          </a:p>
          <a:p>
            <a:r>
              <a:rPr lang="ja-JP" altLang="en-US" sz="1000" dirty="0">
                <a:latin typeface="Meiryo UI" panose="020B0604030504040204" pitchFamily="34" charset="-128"/>
                <a:ea typeface="Meiryo UI" panose="020B0604030504040204" pitchFamily="34" charset="-128"/>
              </a:rPr>
              <a:t>素材：本体・卓上スタンド</a:t>
            </a:r>
            <a:r>
              <a:rPr lang="en-US" altLang="ja-JP" sz="1000" dirty="0">
                <a:latin typeface="Meiryo UI" panose="020B0604030504040204" pitchFamily="34" charset="-128"/>
                <a:ea typeface="Meiryo UI" panose="020B0604030504040204" pitchFamily="34" charset="-128"/>
              </a:rPr>
              <a:t>:ABS</a:t>
            </a:r>
            <a:r>
              <a:rPr lang="ja-JP" altLang="en-US" sz="1000" dirty="0">
                <a:latin typeface="Meiryo UI" panose="020B0604030504040204" pitchFamily="34" charset="-128"/>
                <a:ea typeface="Meiryo UI" panose="020B0604030504040204" pitchFamily="34" charset="-128"/>
              </a:rPr>
              <a:t>樹脂、ポリプロピレン</a:t>
            </a:r>
          </a:p>
          <a:p>
            <a:r>
              <a:rPr lang="ja-JP" altLang="en-US" sz="1000" dirty="0">
                <a:latin typeface="Meiryo UI" panose="020B0604030504040204" pitchFamily="34" charset="-128"/>
                <a:ea typeface="Meiryo UI" panose="020B0604030504040204" pitchFamily="34" charset="-128"/>
              </a:rPr>
              <a:t>サイズ：本体</a:t>
            </a:r>
            <a:r>
              <a:rPr lang="en-US" altLang="ja-JP" sz="1000" dirty="0">
                <a:latin typeface="Meiryo UI" panose="020B0604030504040204" pitchFamily="34" charset="-128"/>
                <a:ea typeface="Meiryo UI" panose="020B0604030504040204" pitchFamily="34" charset="-128"/>
              </a:rPr>
              <a:t>:196×94×38mm</a:t>
            </a:r>
            <a:r>
              <a:rPr lang="ja-JP" altLang="en-US" sz="1000" dirty="0">
                <a:latin typeface="Meiryo UI" panose="020B0604030504040204" pitchFamily="34" charset="-128"/>
                <a:ea typeface="Meiryo UI" panose="020B0604030504040204" pitchFamily="34" charset="-128"/>
              </a:rPr>
              <a:t>卓上スタンド</a:t>
            </a:r>
            <a:r>
              <a:rPr lang="en-US" altLang="ja-JP" sz="1000" dirty="0">
                <a:latin typeface="Meiryo UI" panose="020B0604030504040204" pitchFamily="34" charset="-128"/>
                <a:ea typeface="Meiryo UI" panose="020B0604030504040204" pitchFamily="34" charset="-128"/>
              </a:rPr>
              <a:t>:φ85×60mm</a:t>
            </a:r>
            <a:r>
              <a:rPr lang="ja-JP" altLang="en-US" sz="1000" dirty="0">
                <a:latin typeface="Meiryo UI" panose="020B0604030504040204" pitchFamily="34" charset="-128"/>
                <a:ea typeface="Meiryo UI" panose="020B0604030504040204" pitchFamily="34" charset="-128"/>
              </a:rPr>
              <a:t>箱サイズ</a:t>
            </a:r>
            <a:r>
              <a:rPr lang="en-US" altLang="ja-JP" sz="1000" dirty="0">
                <a:latin typeface="Meiryo UI" panose="020B0604030504040204" pitchFamily="34" charset="-128"/>
                <a:ea typeface="Meiryo UI" panose="020B0604030504040204" pitchFamily="34" charset="-128"/>
              </a:rPr>
              <a:t>245×100×90mm</a:t>
            </a:r>
          </a:p>
          <a:p>
            <a:r>
              <a:rPr lang="ja-JP" altLang="en-US" sz="1000" dirty="0">
                <a:latin typeface="Meiryo UI" panose="020B0604030504040204" pitchFamily="34" charset="-128"/>
                <a:ea typeface="Meiryo UI" panose="020B0604030504040204" pitchFamily="34" charset="-128"/>
              </a:rPr>
              <a:t>包装：化粧箱入</a:t>
            </a:r>
          </a:p>
          <a:p>
            <a:r>
              <a:rPr lang="ja-JP" altLang="en-US" sz="1000" dirty="0">
                <a:latin typeface="Meiryo UI" panose="020B0604030504040204" pitchFamily="34" charset="-128"/>
                <a:ea typeface="Meiryo UI" panose="020B0604030504040204" pitchFamily="34" charset="-128"/>
              </a:rPr>
              <a:t>備考：名入れ可能単四乾電池</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個</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別</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セット内容</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本体、給電用</a:t>
            </a:r>
            <a:r>
              <a:rPr lang="en-US" altLang="ja-JP" sz="1000" dirty="0">
                <a:latin typeface="Meiryo UI" panose="020B0604030504040204" pitchFamily="34" charset="-128"/>
                <a:ea typeface="Meiryo UI" panose="020B0604030504040204" pitchFamily="34" charset="-128"/>
              </a:rPr>
              <a:t>USB</a:t>
            </a:r>
            <a:r>
              <a:rPr lang="ja-JP" altLang="en-US" sz="1000" dirty="0">
                <a:latin typeface="Meiryo UI" panose="020B0604030504040204" pitchFamily="34" charset="-128"/>
                <a:ea typeface="Meiryo UI" panose="020B0604030504040204" pitchFamily="34" charset="-128"/>
              </a:rPr>
              <a:t>ケーブル、卓上スタンド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pPr algn="just"/>
            <a:r>
              <a:rPr lang="ja-JP" altLang="en-US" sz="1600" dirty="0"/>
              <a:t>自立するスタンド付きで、</a:t>
            </a:r>
            <a:r>
              <a:rPr lang="en-US" altLang="ja-JP" sz="1600" dirty="0"/>
              <a:t>2WAY</a:t>
            </a:r>
            <a:r>
              <a:rPr lang="ja-JP" altLang="en-US" sz="1600" dirty="0"/>
              <a:t>で使えるハンディファン。乾電池仕様で移動中も使えて、職場や自宅では</a:t>
            </a:r>
            <a:r>
              <a:rPr lang="en-US" altLang="ja-JP" sz="1600" dirty="0"/>
              <a:t>USB</a:t>
            </a:r>
            <a:r>
              <a:rPr lang="ja-JP" altLang="en-US" sz="1600" dirty="0"/>
              <a:t>給電しながらの使用も可能。名入れをすれば企業のノベルティとして重宝します。</a:t>
            </a:r>
            <a:r>
              <a:rPr lang="en-US" altLang="ja-JP" sz="1600" dirty="0"/>
              <a:t>※</a:t>
            </a:r>
            <a:r>
              <a:rPr lang="ja-JP" altLang="en-US" sz="1600" dirty="0"/>
              <a:t>こちらの商品は、最小ロット数単位（倍数）のみの承りになります。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AD4C36A0-0058-666F-47D8-A30180B29E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52" y="1390460"/>
            <a:ext cx="3560090" cy="35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41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カフェタンブラースタッキング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カラー展開：ブラック、ホワイト、カーキ、ネイビー、アンバー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φ83×126(mm)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バンブーファイバー配合のエシカルなカフェタンブラー。ホット用の小飲み口とアイス用の大飲み口付きで、分解＆重ねてコンパクトに収納できます。オリジナルの名入れをすれば物販品に最適です。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2293A24-039C-E568-BE43-753FCA0E6890}"/>
              </a:ext>
            </a:extLst>
          </p:cNvPr>
          <p:cNvPicPr>
            <a:picLocks noChangeAspect="1"/>
          </p:cNvPicPr>
          <p:nvPr/>
        </p:nvPicPr>
        <p:blipFill>
          <a:blip r:embed="rId5"/>
          <a:stretch>
            <a:fillRect/>
          </a:stretch>
        </p:blipFill>
        <p:spPr>
          <a:xfrm>
            <a:off x="724180" y="1411148"/>
            <a:ext cx="3628910" cy="3628910"/>
          </a:xfrm>
          <a:prstGeom prst="rect">
            <a:avLst/>
          </a:prstGeom>
        </p:spPr>
      </p:pic>
    </p:spTree>
    <p:extLst>
      <p:ext uri="{BB962C8B-B14F-4D97-AF65-F5344CB8AC3E}">
        <p14:creationId xmlns:p14="http://schemas.microsoft.com/office/powerpoint/2010/main" val="40707508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1051</TotalTime>
  <Words>2921</Words>
  <Application>Microsoft Office PowerPoint</Application>
  <PresentationFormat>画面に合わせる (4:3)</PresentationFormat>
  <Paragraphs>468</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983</cp:revision>
  <cp:lastPrinted>2021-07-20T08:57:41Z</cp:lastPrinted>
  <dcterms:created xsi:type="dcterms:W3CDTF">2021-06-21T09:41:39Z</dcterms:created>
  <dcterms:modified xsi:type="dcterms:W3CDTF">2024-07-19T06:50:16Z</dcterms:modified>
</cp:coreProperties>
</file>