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オリジナルハイブリットスポーツタオル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W1100×H400㎜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スポーツチームの記念用や物販グッズ用に人気の高いスポーツタオルです。全面にフルカラーでのオリジナルプリントが可能。インパクトあるアイテムに仕上がります。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0970BF9-B809-1CA9-1132-6296BD604B11}"/>
              </a:ext>
            </a:extLst>
          </p:cNvPr>
          <p:cNvPicPr>
            <a:picLocks noChangeAspect="1"/>
          </p:cNvPicPr>
          <p:nvPr/>
        </p:nvPicPr>
        <p:blipFill>
          <a:blip r:embed="rId5"/>
          <a:stretch>
            <a:fillRect/>
          </a:stretch>
        </p:blipFill>
        <p:spPr>
          <a:xfrm>
            <a:off x="643283" y="1355580"/>
            <a:ext cx="3695344" cy="3695344"/>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400ml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168×78×78mm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a:t>
            </a:r>
            <a:r>
              <a:rPr lang="ja-JP" altLang="en-US" sz="900">
                <a:latin typeface="Meiryo UI" panose="020B0604030504040204" pitchFamily="34" charset="-128"/>
                <a:ea typeface="Meiryo UI" panose="020B0604030504040204" pitchFamily="34" charset="-128"/>
              </a:rPr>
              <a:t>可能容量</a:t>
            </a:r>
            <a:r>
              <a:rPr lang="ja-JP" altLang="en-US" sz="900" dirty="0">
                <a:latin typeface="Meiryo UI" panose="020B0604030504040204" pitchFamily="34" charset="-128"/>
                <a:ea typeface="Meiryo UI" panose="020B0604030504040204" pitchFamily="34" charset="-128"/>
              </a:rPr>
              <a:t>：</a:t>
            </a:r>
            <a:r>
              <a:rPr lang="en-US" altLang="ja-JP" sz="900">
                <a:latin typeface="Meiryo UI" panose="020B0604030504040204" pitchFamily="34" charset="-128"/>
                <a:ea typeface="Meiryo UI" panose="020B0604030504040204" pitchFamily="34" charset="-128"/>
              </a:rPr>
              <a:t>400ml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400ml</a:t>
            </a:r>
            <a:r>
              <a:rPr lang="ja-JP" altLang="en-US" sz="1600" dirty="0"/>
              <a:t>サイズの、シンプルながら見た目も可愛らしいステンレスボトル。真空二重構造のため保温・保冷性に優れており使い勝手は抜群！オリジナル名入れも比較的大きく可能です。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90DC01DF-2446-D330-8458-7906E3055E15}"/>
              </a:ext>
            </a:extLst>
          </p:cNvPr>
          <p:cNvPicPr>
            <a:picLocks noChangeAspect="1"/>
          </p:cNvPicPr>
          <p:nvPr/>
        </p:nvPicPr>
        <p:blipFill>
          <a:blip r:embed="rId5"/>
          <a:stretch>
            <a:fillRect/>
          </a:stretch>
        </p:blipFill>
        <p:spPr>
          <a:xfrm>
            <a:off x="687592" y="1346547"/>
            <a:ext cx="3690208" cy="3690208"/>
          </a:xfrm>
          <a:prstGeom prst="rect">
            <a:avLst/>
          </a:prstGeom>
        </p:spPr>
      </p:pic>
    </p:spTree>
    <p:extLst>
      <p:ext uri="{BB962C8B-B14F-4D97-AF65-F5344CB8AC3E}">
        <p14:creationId xmlns:p14="http://schemas.microsoft.com/office/powerpoint/2010/main" val="367854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159457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あったかリング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カラー展開：グレー、ベージュ</a:t>
            </a:r>
          </a:p>
          <a:p>
            <a:r>
              <a:rPr lang="ja-JP" altLang="en-US" sz="900" dirty="0">
                <a:latin typeface="Meiryo UI" panose="020B0604030504040204" pitchFamily="34" charset="-128"/>
                <a:ea typeface="Meiryo UI" panose="020B0604030504040204" pitchFamily="34" charset="-128"/>
              </a:rPr>
              <a:t>素材：本体：ポリ塩化ビニル、蒸留水、酢酸ナトリウム水溶液カバー：ポリエステル・ポリウレタン混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165×160×20mm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180×160×25mm</a:t>
            </a:r>
          </a:p>
          <a:p>
            <a:r>
              <a:rPr lang="ja-JP" altLang="en-US" sz="90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長時間適度な温度が持続し首元をしっかり温めてくれるエコカイロです。繰り返し使えるため経済的で非常に便利。寒い冬場イベントの特典用や景品用などにもおすすめのアイテムです。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FC73F0CC-32D4-2B22-3B07-83B9C633BA66}"/>
              </a:ext>
            </a:extLst>
          </p:cNvPr>
          <p:cNvPicPr>
            <a:picLocks noChangeAspect="1"/>
          </p:cNvPicPr>
          <p:nvPr/>
        </p:nvPicPr>
        <p:blipFill>
          <a:blip r:embed="rId5"/>
          <a:stretch>
            <a:fillRect/>
          </a:stretch>
        </p:blipFill>
        <p:spPr>
          <a:xfrm>
            <a:off x="709624" y="1367795"/>
            <a:ext cx="3661961" cy="3661961"/>
          </a:xfrm>
          <a:prstGeom prst="rect">
            <a:avLst/>
          </a:prstGeom>
        </p:spPr>
      </p:pic>
    </p:spTree>
    <p:extLst>
      <p:ext uri="{BB962C8B-B14F-4D97-AF65-F5344CB8AC3E}">
        <p14:creationId xmlns:p14="http://schemas.microsoft.com/office/powerpoint/2010/main" val="38697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セルトナ・ストッパー付き真空ステンレスボトル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材：内瓶・胴部：ステンレス鋼、蓋・飲み口：ポリプロピレン、パッキン：シリコーンゴム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 φ57×217</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:228×63×63mm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スポーツ時などに最適な</a:t>
            </a:r>
            <a:r>
              <a:rPr lang="en-US" altLang="ja-JP" sz="1600" dirty="0">
                <a:latin typeface="Meiryo UI" panose="020B0604030504040204" pitchFamily="34" charset="-128"/>
                <a:ea typeface="Meiryo UI" panose="020B0604030504040204" pitchFamily="34" charset="-128"/>
              </a:rPr>
              <a:t>340ml</a:t>
            </a:r>
            <a:r>
              <a:rPr lang="ja-JP" altLang="en-US" sz="1600" dirty="0">
                <a:latin typeface="Meiryo UI" panose="020B0604030504040204" pitchFamily="34" charset="-128"/>
                <a:ea typeface="Meiryo UI" panose="020B0604030504040204" pitchFamily="34" charset="-128"/>
              </a:rPr>
              <a:t>サイズのボトルです。真空ステンレス素材ですので保冷保温効果も抜群な上、氷ストッパー付きも高ポイント。全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色のカラー展開から選択可能です。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C8DFF03-1BB9-DC08-A868-FB1526DE1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30" y="1441102"/>
            <a:ext cx="3356616" cy="335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3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マットシルバー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マットブラック</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マットホワイト</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a:t>
            </a:r>
            <a:r>
              <a:rPr lang="en-US" altLang="ja-JP" sz="900" spc="200" dirty="0">
                <a:latin typeface="Meiryo UI" panose="020B0604030504040204" pitchFamily="34" charset="-128"/>
                <a:ea typeface="Meiryo UI" panose="020B0604030504040204" pitchFamily="34" charset="-128"/>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φ70×192(mm)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500ml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エアパッキン、紙箱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、食品衛生検査済</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L</a:t>
            </a:r>
            <a:r>
              <a:rPr lang="ja-JP" altLang="en-US" sz="1600" b="0" i="0" dirty="0">
                <a:solidFill>
                  <a:srgbClr val="333333"/>
                </a:solidFill>
                <a:effectLst/>
                <a:latin typeface="-apple-system"/>
              </a:rPr>
              <a:t>サイズ</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サイズのシンプルでマットな質感が非常にクールなアルミボトルです。キャップ部分がカラビナになっているため、アウトドアでも日常でも持ち歩きやすくてグッドです！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C7F72DE5-C9AF-9707-830A-D58DC36B3299}"/>
              </a:ext>
            </a:extLst>
          </p:cNvPr>
          <p:cNvPicPr>
            <a:picLocks noChangeAspect="1"/>
          </p:cNvPicPr>
          <p:nvPr/>
        </p:nvPicPr>
        <p:blipFill>
          <a:blip r:embed="rId5"/>
          <a:stretch>
            <a:fillRect/>
          </a:stretch>
        </p:blipFill>
        <p:spPr>
          <a:xfrm>
            <a:off x="655133" y="1371901"/>
            <a:ext cx="3637205" cy="3637205"/>
          </a:xfrm>
          <a:prstGeom prst="rect">
            <a:avLst/>
          </a:prstGeom>
        </p:spPr>
      </p:pic>
    </p:spTree>
    <p:extLst>
      <p:ext uri="{BB962C8B-B14F-4D97-AF65-F5344CB8AC3E}">
        <p14:creationId xmlns:p14="http://schemas.microsoft.com/office/powerpoint/2010/main" val="229723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保冷ボトルホルダー ショルダー付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φ80×H195(mm)</a:t>
            </a:r>
            <a:r>
              <a:rPr lang="ja-JP" altLang="en-US" sz="900" b="0" i="0" dirty="0">
                <a:solidFill>
                  <a:srgbClr val="333333"/>
                </a:solidFill>
                <a:effectLst/>
                <a:latin typeface="-apple-system"/>
              </a:rPr>
              <a:t>・ショルダー部分</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20×1400(mm)(</a:t>
            </a:r>
            <a:r>
              <a:rPr lang="ja-JP" altLang="en-US" sz="900" b="0" i="0" dirty="0">
                <a:solidFill>
                  <a:srgbClr val="333333"/>
                </a:solidFill>
                <a:effectLst/>
                <a:latin typeface="-apple-system"/>
              </a:rPr>
              <a:t>最大</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優れた保冷機能とショルダー紐がついているためアウトドアシーンなどでは特に便利なボトルホルダーです。ミルキーベージュとインクブラックの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1496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折畳み傘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55cm×6</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UV</a:t>
            </a:r>
            <a:r>
              <a:rPr lang="ja-JP" altLang="en-US" sz="1600" dirty="0"/>
              <a:t>カット加工の生地を使った、晴雨兼用の折畳み傘。傘の内側にはシルバーコーティングを施しているので遮光性も抜群です。性別を問わず、熱中症・ゲリラ豪雨対策に使用できます。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5A453A-B7E5-F251-F8E7-E75DB9C4D65C}"/>
              </a:ext>
            </a:extLst>
          </p:cNvPr>
          <p:cNvPicPr>
            <a:picLocks noChangeAspect="1"/>
          </p:cNvPicPr>
          <p:nvPr/>
        </p:nvPicPr>
        <p:blipFill>
          <a:blip r:embed="rId5"/>
          <a:stretch>
            <a:fillRect/>
          </a:stretch>
        </p:blipFill>
        <p:spPr>
          <a:xfrm>
            <a:off x="768235" y="1379218"/>
            <a:ext cx="3592830" cy="3592830"/>
          </a:xfrm>
          <a:prstGeom prst="rect">
            <a:avLst/>
          </a:prstGeom>
        </p:spPr>
      </p:pic>
    </p:spTree>
    <p:extLst>
      <p:ext uri="{BB962C8B-B14F-4D97-AF65-F5344CB8AC3E}">
        <p14:creationId xmlns:p14="http://schemas.microsoft.com/office/powerpoint/2010/main" val="204448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9ED689-974D-5E47-EDD2-4EBDE5DBA53D}"/>
              </a:ext>
            </a:extLst>
          </p:cNvPr>
          <p:cNvPicPr>
            <a:picLocks noChangeAspect="1"/>
          </p:cNvPicPr>
          <p:nvPr/>
        </p:nvPicPr>
        <p:blipFill>
          <a:blip r:embed="rId5"/>
          <a:stretch>
            <a:fillRect/>
          </a:stretch>
        </p:blipFill>
        <p:spPr>
          <a:xfrm>
            <a:off x="709624" y="1378770"/>
            <a:ext cx="3650986" cy="3650986"/>
          </a:xfrm>
          <a:prstGeom prst="rect">
            <a:avLst/>
          </a:prstGeom>
        </p:spPr>
      </p:pic>
    </p:spTree>
    <p:extLst>
      <p:ext uri="{BB962C8B-B14F-4D97-AF65-F5344CB8AC3E}">
        <p14:creationId xmlns:p14="http://schemas.microsoft.com/office/powerpoint/2010/main" val="85443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DAC529-8E7F-833E-3162-7C44DDE1CF14}"/>
              </a:ext>
            </a:extLst>
          </p:cNvPr>
          <p:cNvPicPr>
            <a:picLocks noChangeAspect="1"/>
          </p:cNvPicPr>
          <p:nvPr/>
        </p:nvPicPr>
        <p:blipFill>
          <a:blip r:embed="rId5"/>
          <a:stretch>
            <a:fillRect/>
          </a:stretch>
        </p:blipFill>
        <p:spPr>
          <a:xfrm>
            <a:off x="724907" y="1371901"/>
            <a:ext cx="3661410" cy="3661410"/>
          </a:xfrm>
          <a:prstGeom prst="rect">
            <a:avLst/>
          </a:prstGeom>
        </p:spPr>
      </p:pic>
    </p:spTree>
    <p:extLst>
      <p:ext uri="{BB962C8B-B14F-4D97-AF65-F5344CB8AC3E}">
        <p14:creationId xmlns:p14="http://schemas.microsoft.com/office/powerpoint/2010/main" val="160996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ハンドルサーモボトル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3</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・ステンレス・シリコン、ハンドル</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W80×D74×H153mm(</a:t>
            </a:r>
            <a:r>
              <a:rPr lang="ja-JP" altLang="en-US" sz="900" spc="200" dirty="0">
                <a:latin typeface="Meiryo UI" panose="020B0604030504040204" pitchFamily="34" charset="-128"/>
                <a:ea typeface="Meiryo UI" panose="020B0604030504040204" pitchFamily="34" charset="-128"/>
              </a:rPr>
              <a:t>幅はハンドルを含む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r>
              <a:rPr lang="en-US" altLang="ja-JP" sz="900" spc="200" dirty="0">
                <a:latin typeface="Meiryo UI" panose="020B0604030504040204" pitchFamily="34" charset="-128"/>
                <a:ea typeface="Meiryo UI" panose="020B0604030504040204" pitchFamily="34" charset="-128"/>
              </a:rPr>
              <a:t>:W85×D85×H165mm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フタにはハンドルが付いているため持ち運びに便利な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サイズのサーモボトルです。真空二重構造のステンレス素材で保冷保温効果が高く、大きな飲み口は氷も簡単に入れられます。</a:t>
            </a:r>
          </a:p>
          <a:p>
            <a:pPr algn="just">
              <a:lnSpc>
                <a:spcPts val="2400"/>
              </a:lnSpc>
            </a:pPr>
            <a:endParaRPr lang="ja-JP" altLang="en-US" sz="1600" b="0" i="0" dirty="0">
              <a:solidFill>
                <a:srgbClr val="333333"/>
              </a:solidFill>
              <a:effectLs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56FCA16-2DBA-77C4-99C5-6949BE1DEE90}"/>
              </a:ext>
            </a:extLst>
          </p:cNvPr>
          <p:cNvPicPr>
            <a:picLocks noChangeAspect="1"/>
          </p:cNvPicPr>
          <p:nvPr/>
        </p:nvPicPr>
        <p:blipFill>
          <a:blip r:embed="rId5"/>
          <a:stretch>
            <a:fillRect/>
          </a:stretch>
        </p:blipFill>
        <p:spPr>
          <a:xfrm>
            <a:off x="701403" y="1449146"/>
            <a:ext cx="3584843" cy="3584843"/>
          </a:xfrm>
          <a:prstGeom prst="rect">
            <a:avLst/>
          </a:prstGeom>
        </p:spPr>
      </p:pic>
    </p:spTree>
    <p:extLst>
      <p:ext uri="{BB962C8B-B14F-4D97-AF65-F5344CB8AC3E}">
        <p14:creationId xmlns:p14="http://schemas.microsoft.com/office/powerpoint/2010/main" val="15469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ライティングバッジ 丸形 クリア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コイン電池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電池は商品に含まれません。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ja-JP" altLang="en-US" sz="1600" dirty="0"/>
              <a:t>すっきりとシンプルな見た目が格好良い真空ステンレスタイプの</a:t>
            </a:r>
            <a:r>
              <a:rPr lang="en-US" altLang="ja-JP" sz="1600" dirty="0"/>
              <a:t>180ml</a:t>
            </a:r>
            <a:r>
              <a:rPr lang="ja-JP" altLang="en-US" sz="1600" dirty="0"/>
              <a:t>サイズボトルです。カラーバリエーションはシルバーのみ。是非ご活用ください。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E183018-35A8-B675-5D36-CFB397184DF9}"/>
              </a:ext>
            </a:extLst>
          </p:cNvPr>
          <p:cNvPicPr>
            <a:picLocks noChangeAspect="1"/>
          </p:cNvPicPr>
          <p:nvPr/>
        </p:nvPicPr>
        <p:blipFill>
          <a:blip r:embed="rId5"/>
          <a:stretch>
            <a:fillRect/>
          </a:stretch>
        </p:blipFill>
        <p:spPr>
          <a:xfrm>
            <a:off x="736122" y="1343417"/>
            <a:ext cx="3707507" cy="3707507"/>
          </a:xfrm>
          <a:prstGeom prst="rect">
            <a:avLst/>
          </a:prstGeom>
        </p:spPr>
      </p:pic>
    </p:spTree>
    <p:extLst>
      <p:ext uri="{BB962C8B-B14F-4D97-AF65-F5344CB8AC3E}">
        <p14:creationId xmlns:p14="http://schemas.microsoft.com/office/powerpoint/2010/main" val="230906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360×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350×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100mm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コンパクトに折り畳めるため携帯性に優れ、保冷温効果も高い丈夫なトートバッグです。幅広いシーンで便利に活用できるため、ノベルティ用としても喜ばれます。またオリジナル名入れも可能です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1529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フリースレギュラーブランケット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ひざ掛けにも肩掛けにもなるフリース素材のブランケットを専用バッグに入れたセットアイテムです。カラーはランプブラック、ベーシックネイビー、アイボリーの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ACD4F36-930C-8E01-E54E-3935497EE23F}"/>
              </a:ext>
            </a:extLst>
          </p:cNvPr>
          <p:cNvPicPr>
            <a:picLocks noChangeAspect="1"/>
          </p:cNvPicPr>
          <p:nvPr/>
        </p:nvPicPr>
        <p:blipFill>
          <a:blip r:embed="rId5"/>
          <a:stretch>
            <a:fillRect/>
          </a:stretch>
        </p:blipFill>
        <p:spPr>
          <a:xfrm>
            <a:off x="749443" y="1354131"/>
            <a:ext cx="3633289" cy="3633289"/>
          </a:xfrm>
          <a:prstGeom prst="rect">
            <a:avLst/>
          </a:prstGeom>
        </p:spPr>
      </p:pic>
    </p:spTree>
    <p:extLst>
      <p:ext uri="{BB962C8B-B14F-4D97-AF65-F5344CB8AC3E}">
        <p14:creationId xmlns:p14="http://schemas.microsoft.com/office/powerpoint/2010/main" val="127600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D83258-5045-61E5-89CF-0158E919954B}"/>
              </a:ext>
            </a:extLst>
          </p:cNvPr>
          <p:cNvPicPr>
            <a:picLocks noChangeAspect="1"/>
          </p:cNvPicPr>
          <p:nvPr/>
        </p:nvPicPr>
        <p:blipFill>
          <a:blip r:embed="rId5"/>
          <a:stretch>
            <a:fillRect/>
          </a:stretch>
        </p:blipFill>
        <p:spPr>
          <a:xfrm>
            <a:off x="688912" y="1353433"/>
            <a:ext cx="3654509" cy="3654509"/>
          </a:xfrm>
          <a:prstGeom prst="rect">
            <a:avLst/>
          </a:prstGeom>
        </p:spPr>
      </p:pic>
    </p:spTree>
    <p:extLst>
      <p:ext uri="{BB962C8B-B14F-4D97-AF65-F5344CB8AC3E}">
        <p14:creationId xmlns:p14="http://schemas.microsoft.com/office/powerpoint/2010/main" val="173638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2B1B4B-34E5-07FD-6948-66A0293A1F31}"/>
              </a:ext>
            </a:extLst>
          </p:cNvPr>
          <p:cNvPicPr>
            <a:picLocks noChangeAspect="1"/>
          </p:cNvPicPr>
          <p:nvPr/>
        </p:nvPicPr>
        <p:blipFill>
          <a:blip r:embed="rId5"/>
          <a:stretch>
            <a:fillRect/>
          </a:stretch>
        </p:blipFill>
        <p:spPr>
          <a:xfrm>
            <a:off x="711085" y="1371901"/>
            <a:ext cx="3649980" cy="3649980"/>
          </a:xfrm>
          <a:prstGeom prst="rect">
            <a:avLst/>
          </a:prstGeom>
        </p:spPr>
      </p:pic>
    </p:spTree>
    <p:extLst>
      <p:ext uri="{BB962C8B-B14F-4D97-AF65-F5344CB8AC3E}">
        <p14:creationId xmlns:p14="http://schemas.microsoft.com/office/powerpoint/2010/main" val="236618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カラー展開：マットシルバー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マットホワイト</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φ70×163(mm)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a:t>
            </a:r>
            <a:r>
              <a:rPr lang="en-US" altLang="ja-JP" sz="1600" dirty="0"/>
              <a:t>400ml</a:t>
            </a:r>
            <a:r>
              <a:rPr lang="ja-JP" altLang="en-US" sz="1600" dirty="0"/>
              <a:t>サイズのシンプルでマットな質感が非常にクールなアルミボトルです。キャップ部分がカラビナになっているため、アウトドアでも日常でも持ち歩きやすくてグッドです！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0A3CD9B-158A-3318-EC04-B04FB61C6ACD}"/>
              </a:ext>
            </a:extLst>
          </p:cNvPr>
          <p:cNvPicPr>
            <a:picLocks noChangeAspect="1"/>
          </p:cNvPicPr>
          <p:nvPr/>
        </p:nvPicPr>
        <p:blipFill>
          <a:blip r:embed="rId5"/>
          <a:stretch>
            <a:fillRect/>
          </a:stretch>
        </p:blipFill>
        <p:spPr>
          <a:xfrm>
            <a:off x="714688" y="1382167"/>
            <a:ext cx="3619943" cy="3619943"/>
          </a:xfrm>
          <a:prstGeom prst="rect">
            <a:avLst/>
          </a:prstGeom>
        </p:spPr>
      </p:pic>
    </p:spTree>
    <p:extLst>
      <p:ext uri="{BB962C8B-B14F-4D97-AF65-F5344CB8AC3E}">
        <p14:creationId xmlns:p14="http://schemas.microsoft.com/office/powerpoint/2010/main" val="115202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 </a:t>
            </a:r>
            <a:r>
              <a:rPr lang="en-US" altLang="ja-JP" sz="2000" dirty="0">
                <a:solidFill>
                  <a:schemeClr val="bg1"/>
                </a:solidFill>
                <a:latin typeface="Meiryo UI" panose="020B0604030504040204" pitchFamily="34" charset="-128"/>
                <a:ea typeface="Meiryo UI" panose="020B0604030504040204" pitchFamily="34" charset="-128"/>
              </a:rPr>
              <a:t>400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Φ65×178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400ml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400</a:t>
            </a:r>
            <a:r>
              <a:rPr lang="en"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38E800-E02B-2C4E-9ECB-0CAD7FD70910}"/>
              </a:ext>
            </a:extLst>
          </p:cNvPr>
          <p:cNvPicPr>
            <a:picLocks noChangeAspect="1"/>
          </p:cNvPicPr>
          <p:nvPr/>
        </p:nvPicPr>
        <p:blipFill>
          <a:blip r:embed="rId5"/>
          <a:stretch>
            <a:fillRect/>
          </a:stretch>
        </p:blipFill>
        <p:spPr>
          <a:xfrm>
            <a:off x="688957" y="1362397"/>
            <a:ext cx="3558663" cy="3616216"/>
          </a:xfrm>
          <a:prstGeom prst="rect">
            <a:avLst/>
          </a:prstGeom>
        </p:spPr>
      </p:pic>
    </p:spTree>
    <p:extLst>
      <p:ext uri="{BB962C8B-B14F-4D97-AF65-F5344CB8AC3E}">
        <p14:creationId xmlns:p14="http://schemas.microsoft.com/office/powerpoint/2010/main" val="120745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真空ステンレスペットボトルホルダー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48486"/>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ポリプロピレン・熱可塑性エラストマー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8.5</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16.7</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270g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1765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02238"/>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ペットボトルをそのまま差し込むだけで保温も保冷できる真空ステンレス素材のホルダーです。名入れプリントも可能ですのでオリジナルグッズやノベルティアイテム用としてもおすすめ。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descr="https://www.kilamek-novelty.com/html/upload/save_image/ut-2702811/2702811-01.jpg">
            <a:extLst>
              <a:ext uri="{FF2B5EF4-FFF2-40B4-BE49-F238E27FC236}">
                <a16:creationId xmlns:a16="http://schemas.microsoft.com/office/drawing/2014/main" id="{10ECAFE4-7CAC-DC47-96D8-7D9E202F9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61" y="1371901"/>
            <a:ext cx="3123827" cy="312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ハンドル付き真空ステンレスタンブラー</a:t>
            </a:r>
            <a:r>
              <a:rPr lang="en-US" altLang="ja-JP" sz="2000" dirty="0">
                <a:solidFill>
                  <a:schemeClr val="bg1"/>
                </a:solidFill>
                <a:latin typeface="Meiryo UI" panose="020B0604030504040204" pitchFamily="34" charset="-128"/>
                <a:ea typeface="Meiryo UI" panose="020B0604030504040204" pitchFamily="34" charset="-128"/>
              </a:rPr>
              <a:t>550ml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カラー展開：グレー、ベージュ</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 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スライド式でこぼれにくく扱いやすい呑み口と、持ち歩く際に便利なハンドル付きが特徴の、</a:t>
            </a:r>
            <a:r>
              <a:rPr lang="en-US" altLang="ja-JP" sz="1600" dirty="0"/>
              <a:t>550ml</a:t>
            </a:r>
            <a:r>
              <a:rPr lang="ja-JP" altLang="en-US" sz="1600" dirty="0"/>
              <a:t>真空ステンレスタンブラーです。保冷温力も高いため普段使いにもおすすめです。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33DF3311-7DC0-FAAF-F02C-70808FF1C5B6}"/>
              </a:ext>
            </a:extLst>
          </p:cNvPr>
          <p:cNvPicPr>
            <a:picLocks noChangeAspect="1"/>
          </p:cNvPicPr>
          <p:nvPr/>
        </p:nvPicPr>
        <p:blipFill>
          <a:blip r:embed="rId5"/>
          <a:stretch>
            <a:fillRect/>
          </a:stretch>
        </p:blipFill>
        <p:spPr>
          <a:xfrm>
            <a:off x="696944" y="1359555"/>
            <a:ext cx="3694371" cy="3694371"/>
          </a:xfrm>
          <a:prstGeom prst="rect">
            <a:avLst/>
          </a:prstGeom>
        </p:spPr>
      </p:pic>
    </p:spTree>
    <p:extLst>
      <p:ext uri="{BB962C8B-B14F-4D97-AF65-F5344CB8AC3E}">
        <p14:creationId xmlns:p14="http://schemas.microsoft.com/office/powerpoint/2010/main" val="206495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保冷温ペットボトルホルダー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TPR</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φ91×184mm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/700ml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丸型でも角型でもスリム型でも、</a:t>
            </a:r>
            <a:r>
              <a:rPr lang="en-US" altLang="ja-JP" sz="1600" dirty="0"/>
              <a:t>500ml</a:t>
            </a:r>
            <a:r>
              <a:rPr lang="ja-JP" altLang="en-US" sz="1600" dirty="0"/>
              <a:t>サイズのペットボトルをそのまま入れて保冷温できる便利なボトルホルダーです。もちろん保冷温タンブラーとしても活用できます。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618EC7-1D7E-0228-1F43-DF7AF1233DED}"/>
              </a:ext>
            </a:extLst>
          </p:cNvPr>
          <p:cNvPicPr>
            <a:picLocks noChangeAspect="1"/>
          </p:cNvPicPr>
          <p:nvPr/>
        </p:nvPicPr>
        <p:blipFill>
          <a:blip r:embed="rId5"/>
          <a:stretch>
            <a:fillRect/>
          </a:stretch>
        </p:blipFill>
        <p:spPr>
          <a:xfrm>
            <a:off x="747767" y="1394269"/>
            <a:ext cx="3552472" cy="3552472"/>
          </a:xfrm>
          <a:prstGeom prst="rect">
            <a:avLst/>
          </a:prstGeom>
        </p:spPr>
      </p:pic>
    </p:spTree>
    <p:extLst>
      <p:ext uri="{BB962C8B-B14F-4D97-AF65-F5344CB8AC3E}">
        <p14:creationId xmlns:p14="http://schemas.microsoft.com/office/powerpoint/2010/main" val="389672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142046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厚手スムースフリースレギュラーブランケット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足元全体を包んだり、肩掛けとしても利用できるレギュラーサイズのブランケット。ワンポイント名入れから全面へのフルカラープリントまで可能ですので、ノベルティグッズとしてもおすすめです！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6A206E9A-5D94-C04D-A64D-7B573144D9AA}"/>
              </a:ext>
            </a:extLst>
          </p:cNvPr>
          <p:cNvPicPr>
            <a:picLocks noChangeAspect="1"/>
          </p:cNvPicPr>
          <p:nvPr/>
        </p:nvPicPr>
        <p:blipFill>
          <a:blip r:embed="rId5"/>
          <a:stretch>
            <a:fillRect/>
          </a:stretch>
        </p:blipFill>
        <p:spPr>
          <a:xfrm>
            <a:off x="807641" y="1455845"/>
            <a:ext cx="3494560" cy="3326467"/>
          </a:xfrm>
          <a:prstGeom prst="rect">
            <a:avLst/>
          </a:prstGeom>
        </p:spPr>
      </p:pic>
    </p:spTree>
    <p:extLst>
      <p:ext uri="{BB962C8B-B14F-4D97-AF65-F5344CB8AC3E}">
        <p14:creationId xmlns:p14="http://schemas.microsoft.com/office/powerpoint/2010/main" val="380501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1431074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18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38773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3F013F-D5B3-9D2E-5D68-740ACCD4BFE5}"/>
              </a:ext>
            </a:extLst>
          </p:cNvPr>
          <p:cNvPicPr>
            <a:picLocks noChangeAspect="1"/>
          </p:cNvPicPr>
          <p:nvPr/>
        </p:nvPicPr>
        <p:blipFill>
          <a:blip r:embed="rId5"/>
          <a:stretch>
            <a:fillRect/>
          </a:stretch>
        </p:blipFill>
        <p:spPr>
          <a:xfrm>
            <a:off x="713739" y="1371900"/>
            <a:ext cx="3632451" cy="3632451"/>
          </a:xfrm>
          <a:prstGeom prst="rect">
            <a:avLst/>
          </a:prstGeom>
        </p:spPr>
      </p:pic>
    </p:spTree>
    <p:extLst>
      <p:ext uri="{BB962C8B-B14F-4D97-AF65-F5344CB8AC3E}">
        <p14:creationId xmlns:p14="http://schemas.microsoft.com/office/powerpoint/2010/main" val="354395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グレイスフルレース 晴雨兼用折りたたみ傘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中棒・骨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鉄、亜鉛合金 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:525mm </a:t>
            </a:r>
            <a:r>
              <a:rPr lang="ja-JP" altLang="en-US" sz="900" dirty="0">
                <a:latin typeface="Meiryo UI" panose="020B0604030504040204" pitchFamily="34" charset="-128"/>
                <a:ea typeface="Meiryo UI" panose="020B0604030504040204" pitchFamily="34" charset="-128"/>
              </a:rPr>
              <a:t>折時</a:t>
            </a:r>
            <a:r>
              <a:rPr lang="en-US" altLang="ja-JP" sz="900" dirty="0">
                <a:latin typeface="Meiryo UI" panose="020B0604030504040204" pitchFamily="34" charset="-128"/>
                <a:ea typeface="Meiryo UI" panose="020B0604030504040204" pitchFamily="34" charset="-128"/>
              </a:rPr>
              <a:t>:230mm </a:t>
            </a:r>
            <a:r>
              <a:rPr lang="ja-JP" altLang="en-US" sz="900" dirty="0">
                <a:latin typeface="Meiryo UI" panose="020B0604030504040204" pitchFamily="34" charset="-128"/>
                <a:ea typeface="Meiryo UI" panose="020B0604030504040204" pitchFamily="34" charset="-128"/>
              </a:rPr>
              <a:t>骨</a:t>
            </a:r>
            <a:r>
              <a:rPr lang="en-US" altLang="ja-JP" sz="900" dirty="0">
                <a:latin typeface="Meiryo UI" panose="020B0604030504040204" pitchFamily="34" charset="-128"/>
                <a:ea typeface="Meiryo UI" panose="020B0604030504040204" pitchFamily="34" charset="-128"/>
              </a:rPr>
              <a:t>:500mm 6</a:t>
            </a:r>
            <a:r>
              <a:rPr lang="ja-JP" altLang="en-US" sz="900" dirty="0">
                <a:latin typeface="Meiryo UI" panose="020B0604030504040204" pitchFamily="34" charset="-128"/>
                <a:ea typeface="Meiryo UI" panose="020B0604030504040204" pitchFamily="34" charset="-128"/>
              </a:rPr>
              <a:t>本骨</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爽やかなパステルカラーの中にレースプリントをさり気なくあしらった、見た目も上品で可愛らしい晴れ雨兼用の折りたたみ傘です。オールシーズン対応可能で使い勝手の良いアイテムです。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A4CCEA0-767A-3CC3-C8C1-ADC49B223664}"/>
              </a:ext>
            </a:extLst>
          </p:cNvPr>
          <p:cNvPicPr>
            <a:picLocks noChangeAspect="1"/>
          </p:cNvPicPr>
          <p:nvPr/>
        </p:nvPicPr>
        <p:blipFill>
          <a:blip r:embed="rId5"/>
          <a:stretch>
            <a:fillRect/>
          </a:stretch>
        </p:blipFill>
        <p:spPr>
          <a:xfrm>
            <a:off x="737399" y="1335789"/>
            <a:ext cx="3651631" cy="3651631"/>
          </a:xfrm>
          <a:prstGeom prst="rect">
            <a:avLst/>
          </a:prstGeom>
        </p:spPr>
      </p:pic>
    </p:spTree>
    <p:extLst>
      <p:ext uri="{BB962C8B-B14F-4D97-AF65-F5344CB8AC3E}">
        <p14:creationId xmlns:p14="http://schemas.microsoft.com/office/powerpoint/2010/main" val="71540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290ml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W74×D65×H149mm(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233g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:W70×D70×H158mm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指を引っ掛けられるリングと丸みを帯びたシルエットが可愛らしさを演出する</a:t>
            </a:r>
            <a:r>
              <a:rPr lang="en-US" altLang="ja-JP" sz="1600" dirty="0"/>
              <a:t>290ml</a:t>
            </a:r>
            <a:r>
              <a:rPr lang="ja-JP" altLang="en-US" sz="1600" dirty="0"/>
              <a:t>サイズのサーモボトルです。真空二重構造のステンレス素材で保冷保温効果が高く、氷も簡単に入れられます。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C152FE-8ED9-481C-B5C1-CFB9B390B332}"/>
              </a:ext>
            </a:extLst>
          </p:cNvPr>
          <p:cNvPicPr>
            <a:picLocks noChangeAspect="1"/>
          </p:cNvPicPr>
          <p:nvPr/>
        </p:nvPicPr>
        <p:blipFill>
          <a:blip r:embed="rId5"/>
          <a:stretch>
            <a:fillRect/>
          </a:stretch>
        </p:blipFill>
        <p:spPr>
          <a:xfrm>
            <a:off x="700528" y="1351807"/>
            <a:ext cx="3571000" cy="3571000"/>
          </a:xfrm>
          <a:prstGeom prst="rect">
            <a:avLst/>
          </a:prstGeom>
        </p:spPr>
      </p:pic>
    </p:spTree>
    <p:extLst>
      <p:ext uri="{BB962C8B-B14F-4D97-AF65-F5344CB8AC3E}">
        <p14:creationId xmlns:p14="http://schemas.microsoft.com/office/powerpoint/2010/main" val="82375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530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アルミ軽量</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段折り畳み傘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素材：ﾎﾟﾝｼﾞｰ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55cm×8</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8</a:t>
            </a:r>
            <a:r>
              <a:rPr lang="ja-JP" altLang="en-US" sz="1600" dirty="0"/>
              <a:t>本骨で強度がある、アルミ製で軽量な親骨</a:t>
            </a:r>
            <a:r>
              <a:rPr lang="en-US" altLang="ja-JP" sz="1600" dirty="0"/>
              <a:t>55cm</a:t>
            </a:r>
            <a:r>
              <a:rPr lang="ja-JP" altLang="en-US" sz="1600" dirty="0"/>
              <a:t>の</a:t>
            </a:r>
            <a:r>
              <a:rPr lang="en-US" altLang="ja-JP" sz="1600" dirty="0"/>
              <a:t>3</a:t>
            </a:r>
            <a:r>
              <a:rPr lang="ja-JP" altLang="en-US" sz="1600" dirty="0"/>
              <a:t>段式折畳み傘。全</a:t>
            </a:r>
            <a:r>
              <a:rPr lang="en-US" altLang="ja-JP" sz="1600" dirty="0"/>
              <a:t>5</a:t>
            </a:r>
            <a:r>
              <a:rPr lang="ja-JP" altLang="en-US" sz="1600" dirty="0"/>
              <a:t>種のカラーからオリジナル名入れデザインに合った色を選択できます。賞品や物販品など多用途で使用できます。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CA490F-B173-1C11-6CBB-EC716333103D}"/>
              </a:ext>
            </a:extLst>
          </p:cNvPr>
          <p:cNvPicPr>
            <a:picLocks noChangeAspect="1"/>
          </p:cNvPicPr>
          <p:nvPr/>
        </p:nvPicPr>
        <p:blipFill>
          <a:blip r:embed="rId5"/>
          <a:stretch>
            <a:fillRect/>
          </a:stretch>
        </p:blipFill>
        <p:spPr>
          <a:xfrm>
            <a:off x="783691" y="1454100"/>
            <a:ext cx="3432810" cy="3432810"/>
          </a:xfrm>
          <a:prstGeom prst="rect">
            <a:avLst/>
          </a:prstGeom>
        </p:spPr>
      </p:pic>
    </p:spTree>
    <p:extLst>
      <p:ext uri="{BB962C8B-B14F-4D97-AF65-F5344CB8AC3E}">
        <p14:creationId xmlns:p14="http://schemas.microsoft.com/office/powerpoint/2010/main" val="291377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417256-DE5B-050D-950E-8F948925A145}"/>
              </a:ext>
            </a:extLst>
          </p:cNvPr>
          <p:cNvPicPr>
            <a:picLocks noChangeAspect="1"/>
          </p:cNvPicPr>
          <p:nvPr/>
        </p:nvPicPr>
        <p:blipFill>
          <a:blip r:embed="rId5"/>
          <a:stretch>
            <a:fillRect/>
          </a:stretch>
        </p:blipFill>
        <p:spPr>
          <a:xfrm>
            <a:off x="724120" y="1362278"/>
            <a:ext cx="3641188" cy="3641188"/>
          </a:xfrm>
          <a:prstGeom prst="rect">
            <a:avLst/>
          </a:prstGeom>
        </p:spPr>
      </p:pic>
    </p:spTree>
    <p:extLst>
      <p:ext uri="{BB962C8B-B14F-4D97-AF65-F5344CB8AC3E}">
        <p14:creationId xmlns:p14="http://schemas.microsoft.com/office/powerpoint/2010/main" val="39809826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TotalTime>
  <Words>3025</Words>
  <Application>Microsoft Office PowerPoint</Application>
  <PresentationFormat>画面に合わせる (4:3)</PresentationFormat>
  <Paragraphs>474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2024-09-11T07:56:58Z</dcterms:modified>
</cp:coreProperties>
</file>