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926" autoAdjust="0"/>
  </p:normalViewPr>
  <p:slideViewPr>
    <p:cSldViewPr snapToGrid="0" snapToObjects="1">
      <p:cViewPr varScale="1">
        <p:scale>
          <a:sx n="90" d="100"/>
          <a:sy n="90" d="100"/>
        </p:scale>
        <p:origin x="3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ショルダー付クールキーパー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Φ65×200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500nl</a:t>
            </a:r>
            <a:r>
              <a:rPr lang="ja-JP" altLang="en-US" sz="1600" b="0" i="0" dirty="0">
                <a:solidFill>
                  <a:srgbClr val="333333"/>
                </a:solidFill>
                <a:effectLst/>
                <a:latin typeface="-apple-system"/>
              </a:rPr>
              <a:t>サイズのペットボトルやステンレスボトルを携帯するのにとっても便利なショルダーベルト付きのクールキーパーです。アウトドアイベントやキャンペーンの特典用などにもおすすめです。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考：トラディショナルレッド・ベーシックネイビー・ダークブラウン・ランプブラック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・キャラメルベージュ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コードを絞れば帽子としても活用できる便利なネックウォーマーです。冬場のアウトドアイベント等のノベルティグッズとしても高い人気がございます。カラー転換は全５色。</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お好みでお選び下さい。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35E0E40-CB9F-6EDB-F069-49CC6D312BE6}"/>
              </a:ext>
            </a:extLst>
          </p:cNvPr>
          <p:cNvPicPr>
            <a:picLocks noChangeAspect="1"/>
          </p:cNvPicPr>
          <p:nvPr/>
        </p:nvPicPr>
        <p:blipFill>
          <a:blip r:embed="rId5"/>
          <a:stretch>
            <a:fillRect/>
          </a:stretch>
        </p:blipFill>
        <p:spPr>
          <a:xfrm>
            <a:off x="738654" y="1389021"/>
            <a:ext cx="3592830" cy="3592830"/>
          </a:xfrm>
          <a:prstGeom prst="rect">
            <a:avLst/>
          </a:prstGeom>
        </p:spPr>
      </p:pic>
    </p:spTree>
    <p:extLst>
      <p:ext uri="{BB962C8B-B14F-4D97-AF65-F5344CB8AC3E}">
        <p14:creationId xmlns:p14="http://schemas.microsoft.com/office/powerpoint/2010/main" val="164597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マルチハードケース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素材：ポリウレタン、ポリエステル、アルミニウム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115×80×40mm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カラビナ付きでバッグなどにも取り付けることができ、ハード素材である程度の衝撃などにも耐えられる便利なケースです。モバイルバッテリーや</a:t>
            </a:r>
            <a:r>
              <a:rPr lang="en-US" altLang="ja-JP" sz="1600" dirty="0"/>
              <a:t>USB</a:t>
            </a:r>
            <a:r>
              <a:rPr lang="ja-JP" altLang="en-US" sz="1600" dirty="0"/>
              <a:t>メモリの携帯用におすすめ。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042F573-1E78-622D-B2C4-CB507F7CE865}"/>
              </a:ext>
            </a:extLst>
          </p:cNvPr>
          <p:cNvPicPr>
            <a:picLocks noChangeAspect="1"/>
          </p:cNvPicPr>
          <p:nvPr/>
        </p:nvPicPr>
        <p:blipFill>
          <a:blip r:embed="rId5"/>
          <a:stretch>
            <a:fillRect/>
          </a:stretch>
        </p:blipFill>
        <p:spPr>
          <a:xfrm>
            <a:off x="672624" y="1379357"/>
            <a:ext cx="3718691" cy="3718691"/>
          </a:xfrm>
          <a:prstGeom prst="rect">
            <a:avLst/>
          </a:prstGeom>
        </p:spPr>
      </p:pic>
    </p:spTree>
    <p:extLst>
      <p:ext uri="{BB962C8B-B14F-4D97-AF65-F5344CB8AC3E}">
        <p14:creationId xmlns:p14="http://schemas.microsoft.com/office/powerpoint/2010/main" val="296347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リウォームエコカイロ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ナチュラル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PVC</a:t>
            </a:r>
            <a:r>
              <a:rPr lang="ja-JP" altLang="en-US" sz="900" spc="200" dirty="0">
                <a:latin typeface="Meiryo UI" panose="020B0604030504040204" pitchFamily="34" charset="-128"/>
                <a:ea typeface="Meiryo UI" panose="020B0604030504040204" pitchFamily="34" charset="-128"/>
              </a:rPr>
              <a:t>、水、酢酸ナトリウム、チオ硫酸ナトリウム、コットン 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巾着</a:t>
            </a:r>
            <a:r>
              <a:rPr lang="en-US" altLang="ja-JP" sz="900" spc="200" dirty="0">
                <a:latin typeface="Meiryo UI" panose="020B0604030504040204" pitchFamily="34" charset="-128"/>
                <a:ea typeface="Meiryo UI" panose="020B0604030504040204" pitchFamily="34" charset="-128"/>
              </a:rPr>
              <a:t>:W120×H120(mm) </a:t>
            </a:r>
            <a:r>
              <a:rPr lang="ja-JP" altLang="en-US" sz="900" spc="200" dirty="0">
                <a:latin typeface="Meiryo UI" panose="020B0604030504040204" pitchFamily="34" charset="-128"/>
                <a:ea typeface="Meiryo UI" panose="020B0604030504040204" pitchFamily="34" charset="-128"/>
              </a:rPr>
              <a:t>カイロ</a:t>
            </a:r>
            <a:r>
              <a:rPr lang="en-US" altLang="ja-JP" sz="900" spc="200" dirty="0">
                <a:latin typeface="Meiryo UI" panose="020B0604030504040204" pitchFamily="34" charset="-128"/>
                <a:ea typeface="Meiryo UI" panose="020B0604030504040204" pitchFamily="34" charset="-128"/>
              </a:rPr>
              <a:t>:W90×H90(mm)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湯煎をして繰り返し使えるエコカイロ。カイロを収納する、持ち運びに便利な専用のコットン巾着に名入れプリントをすれば、オリジナルのノベルティや物販グッズとしても重宝します。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D747409-AC41-5E96-E035-73CDE7AEE497}"/>
              </a:ext>
            </a:extLst>
          </p:cNvPr>
          <p:cNvPicPr>
            <a:picLocks noChangeAspect="1"/>
          </p:cNvPicPr>
          <p:nvPr/>
        </p:nvPicPr>
        <p:blipFill>
          <a:blip r:embed="rId5"/>
          <a:stretch>
            <a:fillRect/>
          </a:stretch>
        </p:blipFill>
        <p:spPr>
          <a:xfrm>
            <a:off x="717033" y="1383706"/>
            <a:ext cx="3551802" cy="3551802"/>
          </a:xfrm>
          <a:prstGeom prst="rect">
            <a:avLst/>
          </a:prstGeom>
        </p:spPr>
      </p:pic>
    </p:spTree>
    <p:extLst>
      <p:ext uri="{BB962C8B-B14F-4D97-AF65-F5344CB8AC3E}">
        <p14:creationId xmlns:p14="http://schemas.microsoft.com/office/powerpoint/2010/main" val="9849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600×900mm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ゴミとして回収されたペットボトルの原料にした再生</a:t>
            </a:r>
            <a:r>
              <a:rPr lang="en-US" altLang="ja-JP" sz="1600" dirty="0"/>
              <a:t>PET100</a:t>
            </a:r>
            <a:r>
              <a:rPr lang="ja-JP" altLang="en-US" sz="1600" dirty="0"/>
              <a:t>％素材のサステナブルなブランケットです。シックでシンプルな無地タイプのため、ジェンダーレスでどんなシーンにも利用可能。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3B2A371-867D-29D9-0292-93903DE055A8}"/>
              </a:ext>
            </a:extLst>
          </p:cNvPr>
          <p:cNvPicPr>
            <a:picLocks noChangeAspect="1"/>
          </p:cNvPicPr>
          <p:nvPr/>
        </p:nvPicPr>
        <p:blipFill>
          <a:blip r:embed="rId5"/>
          <a:stretch>
            <a:fillRect/>
          </a:stretch>
        </p:blipFill>
        <p:spPr>
          <a:xfrm>
            <a:off x="675831" y="1431715"/>
            <a:ext cx="3575050" cy="3575050"/>
          </a:xfrm>
          <a:prstGeom prst="rect">
            <a:avLst/>
          </a:prstGeom>
        </p:spPr>
      </p:pic>
    </p:spTree>
    <p:extLst>
      <p:ext uri="{BB962C8B-B14F-4D97-AF65-F5344CB8AC3E}">
        <p14:creationId xmlns:p14="http://schemas.microsoft.com/office/powerpoint/2010/main" val="425766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ワイド範囲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82</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315g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ストーンウェア素材のシンプルな定番マグカップ。フルカラープリントが大きくできるこちらの印刷可能範囲は、横</a:t>
            </a:r>
            <a:r>
              <a:rPr lang="en-US" altLang="ja-JP" sz="1600" b="0" i="0" dirty="0">
                <a:solidFill>
                  <a:srgbClr val="333333"/>
                </a:solidFill>
                <a:effectLst/>
                <a:latin typeface="-apple-system"/>
              </a:rPr>
              <a:t>210×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95mm</a:t>
            </a:r>
            <a:r>
              <a:rPr lang="ja-JP" altLang="en-US" sz="1600" b="0" i="0" dirty="0">
                <a:solidFill>
                  <a:srgbClr val="333333"/>
                </a:solidFill>
                <a:effectLst/>
                <a:latin typeface="-apple-system"/>
              </a:rPr>
              <a:t>。上下の余白はなくフチまで綺麗に名入れ製作可能です。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4470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レインポンチョ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PEVA</a:t>
            </a:r>
          </a:p>
          <a:p>
            <a:r>
              <a:rPr lang="ja-JP" altLang="en-US" sz="900" dirty="0">
                <a:latin typeface="Meiryo UI" panose="020B0604030504040204" pitchFamily="34" charset="-128"/>
                <a:ea typeface="Meiryo UI" panose="020B0604030504040204" pitchFamily="34" charset="-128"/>
              </a:rPr>
              <a:t>サイズ：着丈約</a:t>
            </a:r>
            <a:r>
              <a:rPr lang="en-US" altLang="ja-JP" sz="900" dirty="0">
                <a:latin typeface="Meiryo UI" panose="020B0604030504040204" pitchFamily="34" charset="-128"/>
                <a:ea typeface="Meiryo UI" panose="020B0604030504040204" pitchFamily="34" charset="-128"/>
              </a:rPr>
              <a:t>102cm </a:t>
            </a:r>
            <a:r>
              <a:rPr lang="ja-JP" altLang="en-US" sz="900" dirty="0">
                <a:latin typeface="Meiryo UI" panose="020B0604030504040204" pitchFamily="34" charset="-128"/>
                <a:ea typeface="Meiryo UI" panose="020B0604030504040204" pitchFamily="34" charset="-128"/>
              </a:rPr>
              <a:t>身幅約</a:t>
            </a:r>
            <a:r>
              <a:rPr lang="en-US" altLang="ja-JP" sz="900" dirty="0">
                <a:latin typeface="Meiryo UI" panose="020B0604030504040204" pitchFamily="34" charset="-128"/>
                <a:ea typeface="Meiryo UI" panose="020B0604030504040204" pitchFamily="34" charset="-128"/>
              </a:rPr>
              <a:t>86.5cm </a:t>
            </a:r>
            <a:r>
              <a:rPr lang="ja-JP" altLang="en-US" sz="900" dirty="0">
                <a:latin typeface="Meiryo UI" panose="020B0604030504040204" pitchFamily="34" charset="-128"/>
                <a:ea typeface="Meiryo UI" panose="020B0604030504040204" pitchFamily="34" charset="-128"/>
              </a:rPr>
              <a:t>肩幅約</a:t>
            </a:r>
            <a:r>
              <a:rPr lang="en-US" altLang="ja-JP" sz="900" dirty="0">
                <a:latin typeface="Meiryo UI" panose="020B0604030504040204" pitchFamily="34" charset="-128"/>
                <a:ea typeface="Meiryo UI" panose="020B0604030504040204" pitchFamily="34" charset="-128"/>
              </a:rPr>
              <a:t>66cm </a:t>
            </a:r>
            <a:r>
              <a:rPr lang="ja-JP" altLang="en-US" sz="900" dirty="0">
                <a:latin typeface="Meiryo UI" panose="020B0604030504040204" pitchFamily="34" charset="-128"/>
                <a:ea typeface="Meiryo UI" panose="020B0604030504040204" pitchFamily="34" charset="-128"/>
              </a:rPr>
              <a:t>袖丈約</a:t>
            </a:r>
            <a:r>
              <a:rPr lang="en-US" altLang="ja-JP" sz="900" dirty="0">
                <a:latin typeface="Meiryo UI" panose="020B0604030504040204" pitchFamily="34" charset="-128"/>
                <a:ea typeface="Meiryo UI" panose="020B0604030504040204" pitchFamily="34" charset="-128"/>
              </a:rPr>
              <a:t>49.5cm(</a:t>
            </a:r>
            <a:r>
              <a:rPr lang="ja-JP" altLang="en-US" sz="900" dirty="0">
                <a:latin typeface="Meiryo UI" panose="020B0604030504040204" pitchFamily="34" charset="-128"/>
                <a:ea typeface="Meiryo UI" panose="020B0604030504040204" pitchFamily="34" charset="-128"/>
              </a:rPr>
              <a:t>フリーサイズ</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59g</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雨の多い季節に行われる野外イベントのお客様用などに最適な、シンプルレインポンチョです。軽量でコンパクトに収納できるため、災害時用の防災アイテムとしてもおすすめです。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4C50AE0A-2F16-A403-A29C-5937956263F2}"/>
              </a:ext>
            </a:extLst>
          </p:cNvPr>
          <p:cNvPicPr>
            <a:picLocks noChangeAspect="1"/>
          </p:cNvPicPr>
          <p:nvPr/>
        </p:nvPicPr>
        <p:blipFill>
          <a:blip r:embed="rId5"/>
          <a:stretch>
            <a:fillRect/>
          </a:stretch>
        </p:blipFill>
        <p:spPr>
          <a:xfrm>
            <a:off x="792316" y="1399744"/>
            <a:ext cx="3476272" cy="3476272"/>
          </a:xfrm>
          <a:prstGeom prst="rect">
            <a:avLst/>
          </a:prstGeom>
        </p:spPr>
      </p:pic>
    </p:spTree>
    <p:extLst>
      <p:ext uri="{BB962C8B-B14F-4D97-AF65-F5344CB8AC3E}">
        <p14:creationId xmlns:p14="http://schemas.microsoft.com/office/powerpoint/2010/main" val="177469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ユニフォームキーホルダー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(3mm</a:t>
            </a:r>
            <a:r>
              <a:rPr lang="ja-JP" altLang="en-US" sz="900" b="0" i="0" dirty="0">
                <a:solidFill>
                  <a:srgbClr val="333333"/>
                </a:solidFill>
                <a:effectLst/>
                <a:latin typeface="-apple-system"/>
              </a:rPr>
              <a:t>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3×46×5mm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ボールチェーン付 </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ボールチェーンはセットされていません。</a:t>
            </a:r>
            <a:endParaRPr lang="en-US" altLang="ja-JP" sz="900" dirty="0">
              <a:solidFill>
                <a:srgbClr val="333333"/>
              </a:solidFill>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dirty="0">
              <a:solidFill>
                <a:srgbClr val="333333"/>
              </a:solidFill>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オリジナルグッズの定番アイテムとも言える、ユニフォーム型のキーホルダーです。オリジナルデザインのプリント名入れはフルカラーで可能なため同人グッズやライブグッズなどにもおすすめです。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3076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B6D4423-7E4A-99C7-EB03-72FA69825D38}"/>
              </a:ext>
            </a:extLst>
          </p:cNvPr>
          <p:cNvPicPr>
            <a:picLocks noChangeAspect="1"/>
          </p:cNvPicPr>
          <p:nvPr/>
        </p:nvPicPr>
        <p:blipFill>
          <a:blip r:embed="rId5"/>
          <a:stretch>
            <a:fillRect/>
          </a:stretch>
        </p:blipFill>
        <p:spPr>
          <a:xfrm>
            <a:off x="633532" y="1349552"/>
            <a:ext cx="3684437" cy="3684437"/>
          </a:xfrm>
          <a:prstGeom prst="rect">
            <a:avLst/>
          </a:prstGeom>
        </p:spPr>
      </p:pic>
    </p:spTree>
    <p:extLst>
      <p:ext uri="{BB962C8B-B14F-4D97-AF65-F5344CB8AC3E}">
        <p14:creationId xmlns:p14="http://schemas.microsoft.com/office/powerpoint/2010/main" val="376368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 メントール入り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素材：水・エタノール・イソペンチルジオール・イヌリン・メントール・ベンザルコニウムクロリド・ブチルカルバミン酸ヨウカプロピニル</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W95×H155mm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業界初のサトウキビ由来、</a:t>
            </a:r>
            <a:r>
              <a:rPr lang="en-US" altLang="ja-JP" sz="1100" dirty="0"/>
              <a:t>100</a:t>
            </a:r>
            <a:r>
              <a:rPr lang="ja-JP" altLang="en-US" sz="1100" dirty="0"/>
              <a:t>％天然素材のイヌリン配合で、さらさら＆しっとり感を実現した汗ふきシート。冷感効果を感じるメントール入り。</a:t>
            </a:r>
            <a:r>
              <a:rPr lang="en-US" altLang="ja-JP" sz="1100" dirty="0"/>
              <a:t>20</a:t>
            </a:r>
            <a:r>
              <a:rPr lang="ja-JP" altLang="en-US" sz="1100" dirty="0"/>
              <a:t>枚入りで夏の外出先でもたっぷり使えます。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0C8B018-2D94-D472-69A0-FDB0878AE2BD}"/>
              </a:ext>
            </a:extLst>
          </p:cNvPr>
          <p:cNvPicPr>
            <a:picLocks noChangeAspect="1"/>
          </p:cNvPicPr>
          <p:nvPr/>
        </p:nvPicPr>
        <p:blipFill>
          <a:blip r:embed="rId5"/>
          <a:stretch>
            <a:fillRect/>
          </a:stretch>
        </p:blipFill>
        <p:spPr>
          <a:xfrm>
            <a:off x="675031" y="1349312"/>
            <a:ext cx="3696206" cy="3696206"/>
          </a:xfrm>
          <a:prstGeom prst="rect">
            <a:avLst/>
          </a:prstGeom>
        </p:spPr>
      </p:pic>
    </p:spTree>
    <p:extLst>
      <p:ext uri="{BB962C8B-B14F-4D97-AF65-F5344CB8AC3E}">
        <p14:creationId xmlns:p14="http://schemas.microsoft.com/office/powerpoint/2010/main" val="126184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ボディシート </a:t>
            </a:r>
            <a:r>
              <a:rPr lang="en-US" altLang="ja-JP" sz="2000" dirty="0">
                <a:solidFill>
                  <a:schemeClr val="bg1"/>
                </a:solidFill>
                <a:latin typeface="Meiryo UI" panose="020B0604030504040204" pitchFamily="34" charset="-128"/>
                <a:ea typeface="Meiryo UI" panose="020B0604030504040204" pitchFamily="34" charset="-128"/>
              </a:rPr>
              <a:t>SUPER COOL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 無香料＆無着色で、暑い季節に、いつでも何処でもひんやりクールダウンできるボディーシート。大きめサイズのフラップ部分には、オリジナルの名入れプリントもすることができます。</a:t>
            </a:r>
          </a:p>
          <a:p>
            <a:pPr>
              <a:lnSpc>
                <a:spcPts val="2400"/>
              </a:lnSpc>
            </a:pP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1B1F37-E0A9-CC4C-45C7-D0B391AF8044}"/>
              </a:ext>
            </a:extLst>
          </p:cNvPr>
          <p:cNvPicPr>
            <a:picLocks noChangeAspect="1"/>
          </p:cNvPicPr>
          <p:nvPr/>
        </p:nvPicPr>
        <p:blipFill>
          <a:blip r:embed="rId5"/>
          <a:stretch>
            <a:fillRect/>
          </a:stretch>
        </p:blipFill>
        <p:spPr>
          <a:xfrm>
            <a:off x="766601" y="1371901"/>
            <a:ext cx="3560089" cy="3560089"/>
          </a:xfrm>
          <a:prstGeom prst="rect">
            <a:avLst/>
          </a:prstGeom>
        </p:spPr>
      </p:pic>
    </p:spTree>
    <p:extLst>
      <p:ext uri="{BB962C8B-B14F-4D97-AF65-F5344CB8AC3E}">
        <p14:creationId xmlns:p14="http://schemas.microsoft.com/office/powerpoint/2010/main" val="203285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127642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夏場の屋外フェスや現場作業の暑さ対策として、また急な発熱時の熱冷まし用としても便利に活用できる氷タオルです。冷凍庫に入れて冷やすだけですのでとっても手軽ですので是非ご利用ください。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B9EE963-D183-4043-97C3-E7F13A9DD66E}"/>
              </a:ext>
            </a:extLst>
          </p:cNvPr>
          <p:cNvPicPr>
            <a:picLocks noChangeAspect="1"/>
          </p:cNvPicPr>
          <p:nvPr/>
        </p:nvPicPr>
        <p:blipFill>
          <a:blip r:embed="rId5"/>
          <a:stretch>
            <a:fillRect/>
          </a:stretch>
        </p:blipFill>
        <p:spPr>
          <a:xfrm>
            <a:off x="1392245" y="1448096"/>
            <a:ext cx="2088959" cy="3539325"/>
          </a:xfrm>
          <a:prstGeom prst="rect">
            <a:avLst/>
          </a:prstGeom>
        </p:spPr>
      </p:pic>
    </p:spTree>
    <p:extLst>
      <p:ext uri="{BB962C8B-B14F-4D97-AF65-F5344CB8AC3E}">
        <p14:creationId xmlns:p14="http://schemas.microsoft.com/office/powerpoint/2010/main" val="1471455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　</a:t>
            </a:r>
            <a:r>
              <a:rPr lang="en" altLang="ja-JP" sz="2000" dirty="0">
                <a:solidFill>
                  <a:schemeClr val="bg1"/>
                </a:solidFill>
                <a:latin typeface="Meiryo UI" panose="020B0604030504040204" pitchFamily="34" charset="-128"/>
                <a:ea typeface="Meiryo UI" panose="020B0604030504040204" pitchFamily="34" charset="-128"/>
              </a:rPr>
              <a:t>ver.2</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 </a:t>
            </a:r>
            <a:endParaRPr lang="en"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冷凍庫に入れて冷やしてから開封し使用するタイプの冷感タオル。スポーツ系やアウトドア系イベント、また夏場の野外フェス等におすすめです。また風邪の発熱の際などにも利用可能。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16DB447F-83D9-D14D-8AA2-872E9E9D5071}"/>
              </a:ext>
            </a:extLst>
          </p:cNvPr>
          <p:cNvPicPr>
            <a:picLocks noChangeAspect="1"/>
          </p:cNvPicPr>
          <p:nvPr/>
        </p:nvPicPr>
        <p:blipFill>
          <a:blip r:embed="rId5"/>
          <a:stretch>
            <a:fillRect/>
          </a:stretch>
        </p:blipFill>
        <p:spPr>
          <a:xfrm>
            <a:off x="1341922" y="1367722"/>
            <a:ext cx="2020811" cy="3406258"/>
          </a:xfrm>
          <a:prstGeom prst="rect">
            <a:avLst/>
          </a:prstGeom>
        </p:spPr>
      </p:pic>
    </p:spTree>
    <p:extLst>
      <p:ext uri="{BB962C8B-B14F-4D97-AF65-F5344CB8AC3E}">
        <p14:creationId xmlns:p14="http://schemas.microsoft.com/office/powerpoint/2010/main" val="156795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オリジナルラバーバンド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素材：ソフト</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サイズ：ご相談ください</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備考：印刷：シルク印刷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アーティストのライブグッズの定番としておしゃれなライブキッズに人気の合成樹脂製ラバーバンド。オリジナルの文字やロゴ、イラストを一色シルク印刷で名入れすることができます。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87A97961-4C35-436B-9B9E-0DE4B708AC75}"/>
              </a:ext>
            </a:extLst>
          </p:cNvPr>
          <p:cNvPicPr>
            <a:picLocks noChangeAspect="1"/>
          </p:cNvPicPr>
          <p:nvPr/>
        </p:nvPicPr>
        <p:blipFill>
          <a:blip r:embed="rId5"/>
          <a:stretch>
            <a:fillRect/>
          </a:stretch>
        </p:blipFill>
        <p:spPr>
          <a:xfrm>
            <a:off x="740291" y="1355367"/>
            <a:ext cx="3632129" cy="3632129"/>
          </a:xfrm>
          <a:prstGeom prst="rect">
            <a:avLst/>
          </a:prstGeom>
        </p:spPr>
      </p:pic>
    </p:spTree>
    <p:extLst>
      <p:ext uri="{BB962C8B-B14F-4D97-AF65-F5344CB8AC3E}">
        <p14:creationId xmlns:p14="http://schemas.microsoft.com/office/powerpoint/2010/main" val="181530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セルトナ・コンパクトボトルホルダー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φ58×142mm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25ml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ミラー仕上げ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アルミ蒸着フィルムで保冷保温性も抜群な上、ストラップ付きで携帯性も良く、また見た目もすっきりとオシャレな</a:t>
            </a:r>
            <a:r>
              <a:rPr lang="en-US" altLang="ja-JP" sz="1600" dirty="0"/>
              <a:t>500ml</a:t>
            </a:r>
            <a:r>
              <a:rPr lang="ja-JP" altLang="en-US" sz="1600" dirty="0"/>
              <a:t>ボトルホルダーです。オリジナル名入れも可能ですので販促用にも是非。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7D50EC6-F6EA-4BCA-CA14-3AF49E88ECC1}"/>
              </a:ext>
            </a:extLst>
          </p:cNvPr>
          <p:cNvPicPr>
            <a:picLocks noChangeAspect="1"/>
          </p:cNvPicPr>
          <p:nvPr/>
        </p:nvPicPr>
        <p:blipFill>
          <a:blip r:embed="rId5"/>
          <a:stretch>
            <a:fillRect/>
          </a:stretch>
        </p:blipFill>
        <p:spPr>
          <a:xfrm>
            <a:off x="745508" y="1426008"/>
            <a:ext cx="3566780" cy="3566780"/>
          </a:xfrm>
          <a:prstGeom prst="rect">
            <a:avLst/>
          </a:prstGeom>
        </p:spPr>
      </p:pic>
    </p:spTree>
    <p:extLst>
      <p:ext uri="{BB962C8B-B14F-4D97-AF65-F5344CB8AC3E}">
        <p14:creationId xmlns:p14="http://schemas.microsoft.com/office/powerpoint/2010/main" val="358868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4in1</a:t>
            </a:r>
            <a:r>
              <a:rPr lang="ja-JP" altLang="en-US" sz="2000" dirty="0">
                <a:solidFill>
                  <a:schemeClr val="bg1"/>
                </a:solidFill>
                <a:latin typeface="Meiryo UI" panose="020B0604030504040204" pitchFamily="34" charset="-128"/>
                <a:ea typeface="Meiryo UI" panose="020B0604030504040204" pitchFamily="34" charset="-128"/>
              </a:rPr>
              <a:t>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・シリコンゴム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139×16×15mm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/155×20×20mm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(AG4)3</a:t>
            </a:r>
            <a:r>
              <a:rPr lang="ja-JP" altLang="en-US" sz="900" b="0" i="0" dirty="0">
                <a:solidFill>
                  <a:srgbClr val="333333"/>
                </a:solidFill>
                <a:effectLst/>
                <a:latin typeface="-apple-system"/>
              </a:rPr>
              <a:t>ヶ内蔵</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スマホスタンド、タッチペン、そしてライトとしても利用できるためとっても便利なボールペンです。カラーバリエーションはレッド、ブルー、ブラックの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59349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・アルミニウム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350×363×3mm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スポーツ観戦やアウトドアにとっても役立つ折りたたみ式で手軽に携帯できるシンプルなシートです。ノベルティや特典用、景品用などにもおすすめですので、是非ご活用ください。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71827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100%</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300×850mm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濡らして絞るとそれだけでひんやりとした涼感を得られる昨今流行のタオルです。暑い夏場のイベント・キャンペーンのちょっとした特典用などにもおすすめ。カラーはホワイトとブルーの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94190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パステルカラークールタオル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ポーチ入り</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カラー展開：ピンク、パープル、ブルー</a:t>
            </a:r>
          </a:p>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ポリ塩化ビニル</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105×800mm </a:t>
            </a:r>
            <a:r>
              <a:rPr lang="ja-JP" altLang="en-US" sz="900" dirty="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専用ボトルケース付きで、濡れたままでも持ち運びが出来て非常に便利なクールタオルです。水に濡らすだけで何度でも繰り返し使えて、ひんやりと冷たく気持ちが良いアイテムです。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A61F1C-1EDD-01E8-3BBA-286C63F58A35}"/>
              </a:ext>
            </a:extLst>
          </p:cNvPr>
          <p:cNvPicPr>
            <a:picLocks noChangeAspect="1"/>
          </p:cNvPicPr>
          <p:nvPr/>
        </p:nvPicPr>
        <p:blipFill>
          <a:blip r:embed="rId5"/>
          <a:stretch>
            <a:fillRect/>
          </a:stretch>
        </p:blipFill>
        <p:spPr>
          <a:xfrm>
            <a:off x="731940" y="1398262"/>
            <a:ext cx="3631494" cy="3631494"/>
          </a:xfrm>
          <a:prstGeom prst="rect">
            <a:avLst/>
          </a:prstGeom>
        </p:spPr>
      </p:pic>
    </p:spTree>
    <p:extLst>
      <p:ext uri="{BB962C8B-B14F-4D97-AF65-F5344CB8AC3E}">
        <p14:creationId xmlns:p14="http://schemas.microsoft.com/office/powerpoint/2010/main" val="2617725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クールマフラータオル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513259"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カラー展開：ブルー、ホワイト</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100×900mm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首を冷やせる、マフラータイプのクールタオル。水に浸して絞って振るだけで誰でも手軽に使えます。名入れが映えるシンプルなデザインなので夏用の企業ノベルティや物販品にも活用できます。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B0468CF-DD3C-DD46-310B-72FE8C08EFC8}"/>
              </a:ext>
            </a:extLst>
          </p:cNvPr>
          <p:cNvPicPr>
            <a:picLocks noChangeAspect="1"/>
          </p:cNvPicPr>
          <p:nvPr/>
        </p:nvPicPr>
        <p:blipFill>
          <a:blip r:embed="rId5"/>
          <a:stretch>
            <a:fillRect/>
          </a:stretch>
        </p:blipFill>
        <p:spPr>
          <a:xfrm>
            <a:off x="745869" y="1395248"/>
            <a:ext cx="3634508" cy="3634508"/>
          </a:xfrm>
          <a:prstGeom prst="rect">
            <a:avLst/>
          </a:prstGeom>
        </p:spPr>
      </p:pic>
    </p:spTree>
    <p:extLst>
      <p:ext uri="{BB962C8B-B14F-4D97-AF65-F5344CB8AC3E}">
        <p14:creationId xmlns:p14="http://schemas.microsoft.com/office/powerpoint/2010/main" val="529618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ポータブルストロー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、アルミ、ステンレス、ナイロン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：ケース：</a:t>
            </a:r>
            <a:r>
              <a:rPr lang="el-GR" altLang="ja-JP" sz="900" dirty="0">
                <a:latin typeface="Meiryo UI" panose="020B0604030504040204" pitchFamily="34" charset="-128"/>
                <a:ea typeface="Meiryo UI" panose="020B0604030504040204" pitchFamily="34" charset="-128"/>
              </a:rPr>
              <a:t>φ23×125</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（カラビナ含まず）</a:t>
            </a:r>
          </a:p>
          <a:p>
            <a:r>
              <a:rPr lang="ja-JP" altLang="en-US" sz="900">
                <a:latin typeface="Meiryo UI" panose="020B0604030504040204" pitchFamily="34" charset="-128"/>
                <a:ea typeface="Meiryo UI" panose="020B0604030504040204" pitchFamily="34" charset="-128"/>
              </a:rPr>
              <a:t>　　　　　（包装形態：化粧箱：</a:t>
            </a:r>
            <a:r>
              <a:rPr lang="en-US" altLang="ja-JP" sz="900" dirty="0">
                <a:latin typeface="Meiryo UI" panose="020B0604030504040204" pitchFamily="34" charset="-128"/>
                <a:ea typeface="Meiryo UI" panose="020B0604030504040204" pitchFamily="34" charset="-128"/>
              </a:rPr>
              <a:t>30×30×162mm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32g</a:t>
            </a:r>
          </a:p>
          <a:p>
            <a:r>
              <a:rPr lang="ja-JP" altLang="en-US" sz="900">
                <a:latin typeface="Meiryo UI" panose="020B0604030504040204" pitchFamily="34" charset="-128"/>
                <a:ea typeface="Meiryo UI" panose="020B0604030504040204" pitchFamily="34" charset="-128"/>
              </a:rPr>
              <a:t>付属品：洗浄用ブラシ</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考：ブルー・イエロー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組み立て式のストローです。携帯しやすいカラビナ付きケースに入っており、使い捨てせずに繰り返し使えるので、環境保護に役立つアイテムです。ストローを洗う洗浄用ブラシも付いています。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190A382-29A1-5606-EFEC-E198FE7CF972}"/>
              </a:ext>
            </a:extLst>
          </p:cNvPr>
          <p:cNvPicPr>
            <a:picLocks noChangeAspect="1"/>
          </p:cNvPicPr>
          <p:nvPr/>
        </p:nvPicPr>
        <p:blipFill>
          <a:blip r:embed="rId5"/>
          <a:stretch>
            <a:fillRect/>
          </a:stretch>
        </p:blipFill>
        <p:spPr>
          <a:xfrm>
            <a:off x="587529" y="1382979"/>
            <a:ext cx="3736137" cy="3736137"/>
          </a:xfrm>
          <a:prstGeom prst="rect">
            <a:avLst/>
          </a:prstGeom>
        </p:spPr>
      </p:pic>
    </p:spTree>
    <p:extLst>
      <p:ext uri="{BB962C8B-B14F-4D97-AF65-F5344CB8AC3E}">
        <p14:creationId xmlns:p14="http://schemas.microsoft.com/office/powerpoint/2010/main" val="280614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3503375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リサイクルエコカイロ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φ95×12mm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98g</a:t>
            </a:r>
          </a:p>
          <a:p>
            <a:r>
              <a:rPr lang="ja-JP" altLang="en-US" sz="900" dirty="0">
                <a:latin typeface="Meiryo UI" panose="020B0604030504040204" pitchFamily="34" charset="-128"/>
                <a:ea typeface="Meiryo UI" panose="020B0604030504040204" pitchFamily="34" charset="-128"/>
              </a:rPr>
              <a:t>包装：台紙入透明袋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繰り返し使えて地球環境に優しいリサイクルエコカイロ。液体結晶化の発熱で約</a:t>
            </a:r>
            <a:r>
              <a:rPr lang="en-US" altLang="ja-JP" sz="1600" dirty="0"/>
              <a:t>40</a:t>
            </a:r>
            <a:r>
              <a:rPr lang="ja-JP" altLang="en-US" sz="1600" dirty="0"/>
              <a:t>度の温かさが</a:t>
            </a:r>
            <a:r>
              <a:rPr lang="en-US" altLang="ja-JP" sz="1600" dirty="0"/>
              <a:t>30</a:t>
            </a:r>
            <a:r>
              <a:rPr lang="ja-JP" altLang="en-US" sz="1600" dirty="0"/>
              <a:t>分程度持続します。使用後は煮沸したのち流水で一気に冷ませば再利用可能です。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4D1F342-AA13-0883-97AE-E03BFEC3B2F6}"/>
              </a:ext>
            </a:extLst>
          </p:cNvPr>
          <p:cNvPicPr>
            <a:picLocks noChangeAspect="1"/>
          </p:cNvPicPr>
          <p:nvPr/>
        </p:nvPicPr>
        <p:blipFill>
          <a:blip r:embed="rId5"/>
          <a:stretch>
            <a:fillRect/>
          </a:stretch>
        </p:blipFill>
        <p:spPr>
          <a:xfrm>
            <a:off x="792234" y="1389335"/>
            <a:ext cx="3502540" cy="3502540"/>
          </a:xfrm>
          <a:prstGeom prst="rect">
            <a:avLst/>
          </a:prstGeom>
        </p:spPr>
      </p:pic>
    </p:spTree>
    <p:extLst>
      <p:ext uri="{BB962C8B-B14F-4D97-AF65-F5344CB8AC3E}">
        <p14:creationId xmlns:p14="http://schemas.microsoft.com/office/powerpoint/2010/main" val="3682256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ポケット双眼鏡</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62×98×38mm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29g</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シンプルかつポップなデザインで持ち歩きにも便利な双眼鏡です。オリジナルのコンサートグッズをはじめ、さまざまイベントの物販用アイテムとして、またノベルティグッズとしておすすめです。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E0C0035-CDA1-5D68-B51D-9921F68FAF80}"/>
              </a:ext>
            </a:extLst>
          </p:cNvPr>
          <p:cNvPicPr>
            <a:picLocks noChangeAspect="1"/>
          </p:cNvPicPr>
          <p:nvPr/>
        </p:nvPicPr>
        <p:blipFill>
          <a:blip r:embed="rId5"/>
          <a:stretch>
            <a:fillRect/>
          </a:stretch>
        </p:blipFill>
        <p:spPr>
          <a:xfrm>
            <a:off x="685537" y="1330119"/>
            <a:ext cx="3719581" cy="3719581"/>
          </a:xfrm>
          <a:prstGeom prst="rect">
            <a:avLst/>
          </a:prstGeom>
        </p:spPr>
      </p:pic>
    </p:spTree>
    <p:extLst>
      <p:ext uri="{BB962C8B-B14F-4D97-AF65-F5344CB8AC3E}">
        <p14:creationId xmlns:p14="http://schemas.microsoft.com/office/powerpoint/2010/main" val="4060499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耐久性と撥水性に優れたテントクロス生地を使用したボトルホルダー。保冷保温効果にも優れており、さらに長さ調整可能なストラップ付きで肩から下げることもできるため非常に便利です。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E8CE094A-8C90-51FE-97AC-C29A812525F9}"/>
              </a:ext>
            </a:extLst>
          </p:cNvPr>
          <p:cNvPicPr>
            <a:picLocks noChangeAspect="1"/>
          </p:cNvPicPr>
          <p:nvPr/>
        </p:nvPicPr>
        <p:blipFill>
          <a:blip r:embed="rId5"/>
          <a:stretch>
            <a:fillRect/>
          </a:stretch>
        </p:blipFill>
        <p:spPr>
          <a:xfrm>
            <a:off x="686486" y="1363124"/>
            <a:ext cx="3683577" cy="3683577"/>
          </a:xfrm>
          <a:prstGeom prst="rect">
            <a:avLst/>
          </a:prstGeom>
        </p:spPr>
      </p:pic>
    </p:spTree>
    <p:extLst>
      <p:ext uri="{BB962C8B-B14F-4D97-AF65-F5344CB8AC3E}">
        <p14:creationId xmlns:p14="http://schemas.microsoft.com/office/powerpoint/2010/main" val="241389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ベルト付エコブランケット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再生ポリエステル、ベルト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W640×H470mm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ベルト付きでコンパクトに折りたためる上に、その見た目もオシャレなブランケットです。ブルーグレーとベージュの</a:t>
            </a:r>
            <a:r>
              <a:rPr lang="en-US" altLang="ja-JP" sz="1600" dirty="0"/>
              <a:t>2</a:t>
            </a:r>
            <a:r>
              <a:rPr lang="ja-JP" altLang="en-US" sz="1600" dirty="0"/>
              <a:t>色展開からお選びいただけますし、オリジナル名入れも可能です。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82DC29E-B892-39D2-BF5B-5FE1D72B57FB}"/>
              </a:ext>
            </a:extLst>
          </p:cNvPr>
          <p:cNvPicPr>
            <a:picLocks noChangeAspect="1"/>
          </p:cNvPicPr>
          <p:nvPr/>
        </p:nvPicPr>
        <p:blipFill>
          <a:blip r:embed="rId5"/>
          <a:stretch>
            <a:fillRect/>
          </a:stretch>
        </p:blipFill>
        <p:spPr>
          <a:xfrm>
            <a:off x="700633" y="1371901"/>
            <a:ext cx="3558540" cy="3558540"/>
          </a:xfrm>
          <a:prstGeom prst="rect">
            <a:avLst/>
          </a:prstGeom>
        </p:spPr>
      </p:pic>
    </p:spTree>
    <p:extLst>
      <p:ext uri="{BB962C8B-B14F-4D97-AF65-F5344CB8AC3E}">
        <p14:creationId xmlns:p14="http://schemas.microsoft.com/office/powerpoint/2010/main" val="161569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素材：テトロンポンジ＋塩ビ</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W297×H210㎜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付属品：塩ビパイプ・パッカー付き</a:t>
            </a:r>
          </a:p>
          <a:p>
            <a:r>
              <a:rPr lang="ja-JP" altLang="en-US" sz="900" dirty="0">
                <a:latin typeface="Meiryo UI" panose="020B0604030504040204" pitchFamily="34" charset="-128"/>
                <a:ea typeface="Meiryo UI" panose="020B0604030504040204" pitchFamily="34" charset="-128"/>
              </a:rPr>
              <a:t>備考：印刷：ダイレクト印刷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エレガントで上品なフラワーデザインがオシャレな折りたたみ傘。</a:t>
            </a:r>
            <a:r>
              <a:rPr lang="en-US" altLang="ja-JP" sz="1600" dirty="0"/>
              <a:t>UV</a:t>
            </a:r>
            <a:r>
              <a:rPr lang="ja-JP" altLang="en-US" sz="1600" dirty="0"/>
              <a:t>カット率は</a:t>
            </a:r>
            <a:r>
              <a:rPr lang="en-US" altLang="ja-JP" sz="1600" dirty="0"/>
              <a:t>99.9</a:t>
            </a:r>
            <a:r>
              <a:rPr lang="ja-JP" altLang="en-US" sz="1600" dirty="0"/>
              <a:t>％と非常に高く、日傘としても利用可能。イベントやキャンペーンの特典用としても人気がある商品です。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24C0C8F9-4E04-ECCF-40F3-AB001DAF859F}"/>
              </a:ext>
            </a:extLst>
          </p:cNvPr>
          <p:cNvPicPr>
            <a:picLocks noChangeAspect="1"/>
          </p:cNvPicPr>
          <p:nvPr/>
        </p:nvPicPr>
        <p:blipFill>
          <a:blip r:embed="rId5"/>
          <a:stretch>
            <a:fillRect/>
          </a:stretch>
        </p:blipFill>
        <p:spPr>
          <a:xfrm>
            <a:off x="755464" y="1453760"/>
            <a:ext cx="3533661" cy="3533661"/>
          </a:xfrm>
          <a:prstGeom prst="rect">
            <a:avLst/>
          </a:prstGeom>
        </p:spPr>
      </p:pic>
    </p:spTree>
    <p:extLst>
      <p:ext uri="{BB962C8B-B14F-4D97-AF65-F5344CB8AC3E}">
        <p14:creationId xmlns:p14="http://schemas.microsoft.com/office/powerpoint/2010/main" val="156643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ネックストラップ付きスマホ防滴ポーチ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樹脂、ポリ塩化ビニル、ナイロン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215×110×14mm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アウトドアシーンでは大活躍間違いなしのネックストラップ付きスマホポーチ。防滴使用のため、旅行やレジャー以外にお風呂でスマホを使いたい時などにも役立つアイテムです。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7E8F11D-DD27-30FD-5962-C565A172DAEC}"/>
              </a:ext>
            </a:extLst>
          </p:cNvPr>
          <p:cNvPicPr>
            <a:picLocks noChangeAspect="1"/>
          </p:cNvPicPr>
          <p:nvPr/>
        </p:nvPicPr>
        <p:blipFill>
          <a:blip r:embed="rId5"/>
          <a:stretch>
            <a:fillRect/>
          </a:stretch>
        </p:blipFill>
        <p:spPr>
          <a:xfrm>
            <a:off x="749804" y="1379719"/>
            <a:ext cx="3592830" cy="3592830"/>
          </a:xfrm>
          <a:prstGeom prst="rect">
            <a:avLst/>
          </a:prstGeom>
        </p:spPr>
      </p:pic>
    </p:spTree>
    <p:extLst>
      <p:ext uri="{BB962C8B-B14F-4D97-AF65-F5344CB8AC3E}">
        <p14:creationId xmlns:p14="http://schemas.microsoft.com/office/powerpoint/2010/main" val="149856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素材：竹、ポリエステル</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涼しげで爽やかな色彩で描かれた、とんぼ市松、金魚、層雲の</a:t>
            </a:r>
            <a:r>
              <a:rPr lang="en-US" altLang="ja-JP" sz="1600" dirty="0"/>
              <a:t>3</a:t>
            </a:r>
            <a:r>
              <a:rPr lang="ja-JP" altLang="en-US" sz="1600" dirty="0"/>
              <a:t>タイプから自由に選べる和柄扇子です。扇子はコンパクトに持ち歩くことができ、電源等も必要ないためエコグッズとしても◎！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48E34F6-61E9-15B1-BC7C-43139453C4D0}"/>
              </a:ext>
            </a:extLst>
          </p:cNvPr>
          <p:cNvPicPr>
            <a:picLocks noChangeAspect="1"/>
          </p:cNvPicPr>
          <p:nvPr/>
        </p:nvPicPr>
        <p:blipFill>
          <a:blip r:embed="rId5"/>
          <a:stretch>
            <a:fillRect/>
          </a:stretch>
        </p:blipFill>
        <p:spPr>
          <a:xfrm>
            <a:off x="647145" y="1382715"/>
            <a:ext cx="3606923" cy="3606923"/>
          </a:xfrm>
          <a:prstGeom prst="rect">
            <a:avLst/>
          </a:prstGeom>
        </p:spPr>
      </p:pic>
    </p:spTree>
    <p:extLst>
      <p:ext uri="{BB962C8B-B14F-4D97-AF65-F5344CB8AC3E}">
        <p14:creationId xmlns:p14="http://schemas.microsoft.com/office/powerpoint/2010/main" val="31721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9415726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2748</Words>
  <Application>Microsoft Office PowerPoint</Application>
  <PresentationFormat>画面に合わせる (4:3)</PresentationFormat>
  <Paragraphs>461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534</cp:revision>
  <cp:lastPrinted>2021-07-20T08:57:41Z</cp:lastPrinted>
  <dcterms:created xsi:type="dcterms:W3CDTF">2021-06-21T09:41:39Z</dcterms:created>
  <dcterms:modified xsi:type="dcterms:W3CDTF">2024-09-11T06:27:40Z</dcterms:modified>
</cp:coreProperties>
</file>