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手作りポップコーン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/100g</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日、日本製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カートン結束での出荷となります。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カートン単位で取り混ぜできます。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イベントやキャンペーンのちょっとした特典用、景品用などに最適な、みんな大好きポップコーンです。キャラメル、チョコレート、フルーツミックス、いちごミルクの全</a:t>
            </a:r>
            <a:r>
              <a:rPr lang="en-US" altLang="ja-JP" sz="1600" dirty="0"/>
              <a:t>4</a:t>
            </a:r>
            <a:r>
              <a:rPr lang="ja-JP" altLang="en-US" sz="1600" dirty="0"/>
              <a:t>味展開から選択可能です。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CAF4C8-14FB-7A46-D6ED-D055E492B5AE}"/>
              </a:ext>
            </a:extLst>
          </p:cNvPr>
          <p:cNvPicPr>
            <a:picLocks noChangeAspect="1"/>
          </p:cNvPicPr>
          <p:nvPr/>
        </p:nvPicPr>
        <p:blipFill>
          <a:blip r:embed="rId5"/>
          <a:stretch>
            <a:fillRect/>
          </a:stretch>
        </p:blipFill>
        <p:spPr>
          <a:xfrm>
            <a:off x="709624" y="1412959"/>
            <a:ext cx="3603286" cy="36032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3281940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ベージュ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素材：地組織</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パイル糸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複合繊維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35×80cm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ふんわりと優しい肌触りと高い吸水性が特徴の、高級感あるフェイスタオルです。まばゆいばかりのゴールドデザインの化粧箱は贈り物としても最適ですし、景品や特典用にとしても人気です。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 name="図 104">
            <a:extLst>
              <a:ext uri="{FF2B5EF4-FFF2-40B4-BE49-F238E27FC236}">
                <a16:creationId xmlns:a16="http://schemas.microsoft.com/office/drawing/2014/main" id="{61A1CC1E-E88D-045C-CF6E-4FABC260539B}"/>
              </a:ext>
            </a:extLst>
          </p:cNvPr>
          <p:cNvPicPr>
            <a:picLocks noChangeAspect="1"/>
          </p:cNvPicPr>
          <p:nvPr/>
        </p:nvPicPr>
        <p:blipFill>
          <a:blip r:embed="rId5"/>
          <a:stretch>
            <a:fillRect/>
          </a:stretch>
        </p:blipFill>
        <p:spPr>
          <a:xfrm>
            <a:off x="678477" y="1364466"/>
            <a:ext cx="3680893" cy="3680893"/>
          </a:xfrm>
          <a:prstGeom prst="rect">
            <a:avLst/>
          </a:prstGeom>
        </p:spPr>
      </p:pic>
    </p:spTree>
    <p:extLst>
      <p:ext uri="{BB962C8B-B14F-4D97-AF65-F5344CB8AC3E}">
        <p14:creationId xmlns:p14="http://schemas.microsoft.com/office/powerpoint/2010/main" val="8971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輪シャボンローズ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・石鹸</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4.5×4.5×25cm</a:t>
            </a:r>
          </a:p>
          <a:p>
            <a:r>
              <a:rPr lang="ja-JP" altLang="en-US" sz="900" dirty="0">
                <a:latin typeface="Meiryo UI" panose="020B0604030504040204" pitchFamily="34" charset="-128"/>
                <a:ea typeface="Meiryo UI" panose="020B0604030504040204" pitchFamily="34" charset="-128"/>
              </a:rPr>
              <a:t>包装：なし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本物のバラのようにしか見えませんがじつは石けんです、というアイテムです。プレゼント用としてはもちろん、イベントやキャンペーンのノベルティグッズ用としてもおすすめです。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6C46904C-162E-9D39-2BBF-BC2E0559C662}"/>
              </a:ext>
            </a:extLst>
          </p:cNvPr>
          <p:cNvPicPr>
            <a:picLocks noChangeAspect="1"/>
          </p:cNvPicPr>
          <p:nvPr/>
        </p:nvPicPr>
        <p:blipFill>
          <a:blip r:embed="rId5"/>
          <a:stretch>
            <a:fillRect/>
          </a:stretch>
        </p:blipFill>
        <p:spPr>
          <a:xfrm>
            <a:off x="699578" y="1320708"/>
            <a:ext cx="3730216" cy="3730216"/>
          </a:xfrm>
          <a:prstGeom prst="rect">
            <a:avLst/>
          </a:prstGeom>
        </p:spPr>
      </p:pic>
    </p:spTree>
    <p:extLst>
      <p:ext uri="{BB962C8B-B14F-4D97-AF65-F5344CB8AC3E}">
        <p14:creationId xmlns:p14="http://schemas.microsoft.com/office/powerpoint/2010/main" val="1880028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9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82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オリジナルマチ付きフリージングパック </a:t>
            </a:r>
            <a:r>
              <a:rPr lang="en-US" altLang="ja-JP" sz="2000" dirty="0">
                <a:solidFill>
                  <a:schemeClr val="bg1"/>
                </a:solidFill>
                <a:latin typeface="Meiryo UI" panose="020B0604030504040204" pitchFamily="34" charset="-128"/>
                <a:ea typeface="Meiryo UI" panose="020B0604030504040204" pitchFamily="34" charset="-128"/>
              </a:rPr>
              <a:t>2P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W150×D80×H20mm</a:t>
            </a:r>
          </a:p>
          <a:p>
            <a:r>
              <a:rPr lang="ja-JP" altLang="en-US" sz="900" dirty="0">
                <a:latin typeface="Meiryo UI" panose="020B0604030504040204" pitchFamily="34" charset="-128"/>
                <a:ea typeface="Meiryo UI" panose="020B0604030504040204" pitchFamily="34" charset="-128"/>
              </a:rPr>
              <a:t>包装：本体＋既製ラベル／</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底マチ付なので、冷蔵庫や冷凍庫内でも口部分を上にして、立てて収納ができる便利なフリージングパック。オリジナルデザインのパッケージは注文数</a:t>
            </a:r>
            <a:r>
              <a:rPr lang="en-US" altLang="ja-JP" sz="1600" dirty="0"/>
              <a:t>100</a:t>
            </a:r>
            <a:r>
              <a:rPr lang="ja-JP" altLang="en-US" sz="1600" dirty="0"/>
              <a:t>個から製作することが可能です。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9BE7E2C-1991-D1CE-D024-8728AEBFAB96}"/>
              </a:ext>
            </a:extLst>
          </p:cNvPr>
          <p:cNvPicPr>
            <a:picLocks noChangeAspect="1"/>
          </p:cNvPicPr>
          <p:nvPr/>
        </p:nvPicPr>
        <p:blipFill>
          <a:blip r:embed="rId5"/>
          <a:stretch>
            <a:fillRect/>
          </a:stretch>
        </p:blipFill>
        <p:spPr>
          <a:xfrm>
            <a:off x="688705" y="1417624"/>
            <a:ext cx="3583326" cy="3583326"/>
          </a:xfrm>
          <a:prstGeom prst="rect">
            <a:avLst/>
          </a:prstGeom>
        </p:spPr>
      </p:pic>
    </p:spTree>
    <p:extLst>
      <p:ext uri="{BB962C8B-B14F-4D97-AF65-F5344CB8AC3E}">
        <p14:creationId xmlns:p14="http://schemas.microsoft.com/office/powerpoint/2010/main" val="304104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エコポッカ 貼らないレギュラー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素材：鉄粉・水・活性炭・バーミキュライト・塩類</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W170×H125mm</a:t>
            </a:r>
            <a:r>
              <a:rPr lang="ja-JP" altLang="en-US" sz="900" dirty="0">
                <a:latin typeface="Meiryo UI" panose="020B0604030504040204" pitchFamily="34" charset="-128"/>
                <a:ea typeface="Meiryo UI" panose="020B0604030504040204" pitchFamily="34" charset="-128"/>
              </a:rPr>
              <a:t>（カイロサイズ：約</a:t>
            </a:r>
            <a:r>
              <a:rPr lang="en-US" altLang="ja-JP" sz="900" dirty="0">
                <a:latin typeface="Meiryo UI" panose="020B0604030504040204" pitchFamily="34" charset="-128"/>
                <a:ea typeface="Meiryo UI" panose="020B0604030504040204" pitchFamily="34" charset="-128"/>
              </a:rPr>
              <a:t>W132×H100×D3mm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機能：継続時間：</a:t>
            </a:r>
            <a:r>
              <a:rPr lang="en-US" altLang="ja-JP" sz="900" dirty="0">
                <a:latin typeface="Meiryo UI" panose="020B0604030504040204" pitchFamily="34" charset="-128"/>
                <a:ea typeface="Meiryo UI" panose="020B0604030504040204" pitchFamily="34" charset="-128"/>
              </a:rPr>
              <a:t>18</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以上を保持し継続する時間）</a:t>
            </a:r>
          </a:p>
          <a:p>
            <a:r>
              <a:rPr lang="ja-JP" altLang="en-US" sz="900" dirty="0">
                <a:latin typeface="Meiryo UI" panose="020B0604030504040204" pitchFamily="34" charset="-128"/>
                <a:ea typeface="Meiryo UI" panose="020B0604030504040204" pitchFamily="34" charset="-128"/>
              </a:rPr>
              <a:t>備考：名入れ方法：ラベル・全面シール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r>
              <a:rPr lang="ja-JP" altLang="en-US" sz="1600" dirty="0"/>
              <a:t>中身を土壌改良剤としても再利用できる、地球に優しいエコなカイロです。フルカラーのオリジナルラベルが封入できるため、冬イベントのノベルティ用などに最適です。</a:t>
            </a:r>
          </a:p>
          <a:p>
            <a:r>
              <a:rPr lang="en-US" altLang="ja-JP" sz="1600" dirty="0"/>
              <a:t>※</a:t>
            </a:r>
            <a:r>
              <a:rPr lang="ja-JP" altLang="en-US" sz="1600" dirty="0"/>
              <a:t>こちらの商品は、最小ロット数単位（倍数）のみの承りになります。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7E129CE-2053-EADD-7160-FE6C081AF6F4}"/>
              </a:ext>
            </a:extLst>
          </p:cNvPr>
          <p:cNvPicPr>
            <a:picLocks noChangeAspect="1"/>
          </p:cNvPicPr>
          <p:nvPr/>
        </p:nvPicPr>
        <p:blipFill>
          <a:blip r:embed="rId5"/>
          <a:stretch>
            <a:fillRect/>
          </a:stretch>
        </p:blipFill>
        <p:spPr>
          <a:xfrm>
            <a:off x="740633" y="1328379"/>
            <a:ext cx="3581400" cy="3581400"/>
          </a:xfrm>
          <a:prstGeom prst="rect">
            <a:avLst/>
          </a:prstGeom>
        </p:spPr>
      </p:pic>
    </p:spTree>
    <p:extLst>
      <p:ext uri="{BB962C8B-B14F-4D97-AF65-F5344CB8AC3E}">
        <p14:creationId xmlns:p14="http://schemas.microsoft.com/office/powerpoint/2010/main" val="185807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楽々カイロ貼らないレギュラー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素材：鉄粉・水・木炭・活性炭・バーミキュライト・食塩</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W140×H110mm</a:t>
            </a:r>
            <a:r>
              <a:rPr lang="ja-JP" altLang="en-US" sz="900" dirty="0">
                <a:latin typeface="Meiryo UI" panose="020B0604030504040204" pitchFamily="34" charset="-128"/>
                <a:ea typeface="Meiryo UI" panose="020B0604030504040204" pitchFamily="34" charset="-128"/>
              </a:rPr>
              <a:t>（カイロサイズ：約</a:t>
            </a:r>
            <a:r>
              <a:rPr lang="en-US" altLang="ja-JP" sz="900" dirty="0">
                <a:latin typeface="Meiryo UI" panose="020B0604030504040204" pitchFamily="34" charset="-128"/>
                <a:ea typeface="Meiryo UI" panose="020B0604030504040204" pitchFamily="34" charset="-128"/>
              </a:rPr>
              <a:t>W105×H82mm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44.6g</a:t>
            </a:r>
            <a:r>
              <a:rPr lang="ja-JP" altLang="en-US" sz="900" dirty="0">
                <a:latin typeface="Meiryo UI" panose="020B0604030504040204" pitchFamily="34" charset="-128"/>
                <a:ea typeface="Meiryo UI" panose="020B0604030504040204" pitchFamily="34" charset="-128"/>
              </a:rPr>
              <a:t>（外装なし：約</a:t>
            </a:r>
            <a:r>
              <a:rPr lang="en-US" altLang="ja-JP" sz="900" dirty="0">
                <a:latin typeface="Meiryo UI" panose="020B0604030504040204" pitchFamily="34" charset="-128"/>
                <a:ea typeface="Meiryo UI" panose="020B0604030504040204" pitchFamily="34" charset="-128"/>
              </a:rPr>
              <a:t>42.8g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機能：継続時間：</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以上を保持し継続する時間）</a:t>
            </a:r>
          </a:p>
          <a:p>
            <a:r>
              <a:rPr lang="ja-JP" altLang="en-US" sz="900" dirty="0">
                <a:latin typeface="Meiryo UI" panose="020B0604030504040204" pitchFamily="34" charset="-128"/>
                <a:ea typeface="Meiryo UI" panose="020B0604030504040204" pitchFamily="34" charset="-128"/>
              </a:rPr>
              <a:t>備考：名入れ方法：ラベル・全面シール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r>
              <a:rPr lang="ja-JP" altLang="en-US" sz="1600" dirty="0"/>
              <a:t>寒い冬場のノベルティアイテムとして定番のカイロ。フルカラーで精巧に製作できるオリジナルラベルを、表にも裏にも封入できるため、イベント等でばらまくには最適なアイテムです。</a:t>
            </a:r>
          </a:p>
          <a:p>
            <a:r>
              <a:rPr lang="en-US" altLang="ja-JP" sz="1600" dirty="0"/>
              <a:t>※</a:t>
            </a:r>
            <a:r>
              <a:rPr lang="ja-JP" altLang="en-US" sz="1600" dirty="0"/>
              <a:t>こちらの商品は、最小ロット数単位（倍数）のみの承りになります。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AE78440-8D52-3EA7-D44B-FB59AFFDB206}"/>
              </a:ext>
            </a:extLst>
          </p:cNvPr>
          <p:cNvPicPr>
            <a:picLocks noChangeAspect="1"/>
          </p:cNvPicPr>
          <p:nvPr/>
        </p:nvPicPr>
        <p:blipFill>
          <a:blip r:embed="rId5"/>
          <a:stretch>
            <a:fillRect/>
          </a:stretch>
        </p:blipFill>
        <p:spPr>
          <a:xfrm>
            <a:off x="724120" y="1385520"/>
            <a:ext cx="3569970" cy="3569970"/>
          </a:xfrm>
          <a:prstGeom prst="rect">
            <a:avLst/>
          </a:prstGeom>
        </p:spPr>
      </p:pic>
    </p:spTree>
    <p:extLst>
      <p:ext uri="{BB962C8B-B14F-4D97-AF65-F5344CB8AC3E}">
        <p14:creationId xmlns:p14="http://schemas.microsoft.com/office/powerpoint/2010/main" val="232732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 </a:t>
            </a:r>
            <a:r>
              <a:rPr lang="en-US" altLang="ja-JP" sz="2000" dirty="0">
                <a:solidFill>
                  <a:schemeClr val="bg1"/>
                </a:solidFill>
                <a:latin typeface="Meiryo UI" panose="020B0604030504040204" pitchFamily="34" charset="-128"/>
                <a:ea typeface="Meiryo UI" panose="020B0604030504040204" pitchFamily="34" charset="-128"/>
              </a:rPr>
              <a:t>150W3</a:t>
            </a:r>
            <a:r>
              <a:rPr lang="ja-JP" altLang="en-US" sz="2000" dirty="0">
                <a:solidFill>
                  <a:schemeClr val="bg1"/>
                </a:solidFill>
                <a:latin typeface="Meiryo UI" panose="020B0604030504040204" pitchFamily="34" charset="-128"/>
                <a:ea typeface="Meiryo UI" panose="020B0604030504040204" pitchFamily="34" charset="-128"/>
              </a:rPr>
              <a:t>個組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個組の、日頃の感謝の気持ちを伝える華やかなフラワーデザインが可愛らしいボックスティッシュです。天然パルプ</a:t>
            </a:r>
            <a:r>
              <a:rPr lang="en-US" altLang="ja-JP" sz="1600" dirty="0"/>
              <a:t>100</a:t>
            </a:r>
            <a:r>
              <a:rPr lang="ja-JP" altLang="en-US" sz="1600" dirty="0"/>
              <a:t>％原紙でお肌に優しいティッシュ。ご挨拶用などにもおすすめ。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E317982-4E1A-2739-08D9-089E33B972C4}"/>
              </a:ext>
            </a:extLst>
          </p:cNvPr>
          <p:cNvPicPr>
            <a:picLocks noChangeAspect="1"/>
          </p:cNvPicPr>
          <p:nvPr/>
        </p:nvPicPr>
        <p:blipFill>
          <a:blip r:embed="rId5"/>
          <a:stretch>
            <a:fillRect/>
          </a:stretch>
        </p:blipFill>
        <p:spPr>
          <a:xfrm>
            <a:off x="769176" y="1374662"/>
            <a:ext cx="3597386" cy="3597386"/>
          </a:xfrm>
          <a:prstGeom prst="rect">
            <a:avLst/>
          </a:prstGeom>
        </p:spPr>
      </p:pic>
    </p:spTree>
    <p:extLst>
      <p:ext uri="{BB962C8B-B14F-4D97-AF65-F5344CB8AC3E}">
        <p14:creationId xmlns:p14="http://schemas.microsoft.com/office/powerpoint/2010/main" val="168450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オリジナル絆創膏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ポリオレフィン白</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73×91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オンデマンド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物販用にもノベルティ用にも人気の高い、フルカラーでどんなオリジナルデザインでも精巧に名入れ可能な絆創膏です。小さな怪我を良くするお子様向けなどに最適なアイテムです。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14965C-4A70-6C9C-278D-B4B3A024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 y="1385150"/>
            <a:ext cx="3539831"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4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プラスチックスマート 折りたたみボックス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ＰＥコーティング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30×30×34cm(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30×30×5cm(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包装：ポリ袋入り</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折りたたみ式のため持ち運びにも便利で、繰り返し使えるため恥丘缶きぃにも優しいエコなゴミボックスです。オリジナル名入れ可能商品ですので、グッズやノベルティ用に是非ご活用ください。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834D72-AEA0-034B-6964-9177668813C2}"/>
              </a:ext>
            </a:extLst>
          </p:cNvPr>
          <p:cNvPicPr>
            <a:picLocks noChangeAspect="1"/>
          </p:cNvPicPr>
          <p:nvPr/>
        </p:nvPicPr>
        <p:blipFill>
          <a:blip r:embed="rId5"/>
          <a:stretch>
            <a:fillRect/>
          </a:stretch>
        </p:blipFill>
        <p:spPr>
          <a:xfrm>
            <a:off x="768292" y="1439372"/>
            <a:ext cx="3560089" cy="3560089"/>
          </a:xfrm>
          <a:prstGeom prst="rect">
            <a:avLst/>
          </a:prstGeom>
        </p:spPr>
      </p:pic>
    </p:spTree>
    <p:extLst>
      <p:ext uri="{BB962C8B-B14F-4D97-AF65-F5344CB8AC3E}">
        <p14:creationId xmlns:p14="http://schemas.microsoft.com/office/powerpoint/2010/main" val="121698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湯治場めぐり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素材：硫酸ナトリウム・硫酸ナトリウム（無水）・オウバク末・着色料・香料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W85×H110×D3mm</a:t>
            </a:r>
          </a:p>
          <a:p>
            <a:r>
              <a:rPr lang="ja-JP" altLang="en-US" sz="900" dirty="0">
                <a:latin typeface="Meiryo UI" panose="020B0604030504040204" pitchFamily="34" charset="-128"/>
                <a:ea typeface="Meiryo UI" panose="020B0604030504040204" pitchFamily="34" charset="-128"/>
              </a:rPr>
              <a:t>機能：種類：明礬の湯・海潮の湯・黒湯の湯・切明の湯・羅臼の湯・四万の湯</a:t>
            </a:r>
          </a:p>
          <a:p>
            <a:r>
              <a:rPr lang="ja-JP" altLang="en-US" sz="900" dirty="0">
                <a:latin typeface="Meiryo UI" panose="020B0604030504040204" pitchFamily="34" charset="-128"/>
                <a:ea typeface="Meiryo UI" panose="020B0604030504040204" pitchFamily="34" charset="-128"/>
              </a:rPr>
              <a:t>備考：ラベル印刷：オフセット印刷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自宅に居ながらにして、日本全国の湯治場を楽しめる入浴剤です。特にお風呂にゆっくり浸かりたい冬場のノベルティ用におすすめ。フルカラーのオリジナルラベルを封入できます。</a:t>
            </a:r>
            <a:br>
              <a:rPr lang="en-US" altLang="ja-JP" sz="1400" spc="-100" dirty="0"/>
            </a:b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2398CEF-36EB-4EB3-FA28-26099CA24E4D}"/>
              </a:ext>
            </a:extLst>
          </p:cNvPr>
          <p:cNvPicPr>
            <a:picLocks noChangeAspect="1"/>
          </p:cNvPicPr>
          <p:nvPr/>
        </p:nvPicPr>
        <p:blipFill>
          <a:blip r:embed="rId5"/>
          <a:stretch>
            <a:fillRect/>
          </a:stretch>
        </p:blipFill>
        <p:spPr>
          <a:xfrm>
            <a:off x="706446" y="1373710"/>
            <a:ext cx="3644167" cy="3644167"/>
          </a:xfrm>
          <a:prstGeom prst="rect">
            <a:avLst/>
          </a:prstGeom>
        </p:spPr>
      </p:pic>
    </p:spTree>
    <p:extLst>
      <p:ext uri="{BB962C8B-B14F-4D97-AF65-F5344CB8AC3E}">
        <p14:creationId xmlns:p14="http://schemas.microsoft.com/office/powerpoint/2010/main" val="340608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年保証 超・防災用ウェット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90mm</a:t>
            </a:r>
            <a:r>
              <a:rPr lang="ja-JP" altLang="en-US" sz="900" b="0" i="0" dirty="0">
                <a:solidFill>
                  <a:srgbClr val="333333"/>
                </a:solidFill>
                <a:effectLst/>
                <a:latin typeface="-apple-system"/>
              </a:rPr>
              <a:t>（縦）</a:t>
            </a:r>
            <a:r>
              <a:rPr lang="en-US" altLang="ja-JP" sz="900" b="0" i="0" dirty="0">
                <a:solidFill>
                  <a:srgbClr val="333333"/>
                </a:solidFill>
                <a:effectLst/>
                <a:latin typeface="-apple-system"/>
              </a:rPr>
              <a:t>×135mm</a:t>
            </a:r>
            <a:r>
              <a:rPr lang="ja-JP" altLang="en-US" sz="900" b="0" i="0" dirty="0">
                <a:solidFill>
                  <a:srgbClr val="333333"/>
                </a:solidFill>
                <a:effectLst/>
                <a:latin typeface="-apple-system"/>
              </a:rPr>
              <a:t>（横）</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在庫状況が流動的に変化する商品になります。納期等は担当より</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ご連絡いたします。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a:t>
            </a:r>
            <a:r>
              <a:rPr lang="ja-JP" altLang="en-US" sz="900" b="0" i="0" dirty="0">
                <a:solidFill>
                  <a:srgbClr val="333333"/>
                </a:solidFill>
                <a:effectLst/>
                <a:latin typeface="-apple-system"/>
              </a:rPr>
              <a:t>枚入り</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業界最長</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年保証の防災用ウェットティッシュです。除菌効果の高いウェットティッシュを採用しており、納品から</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年間の安定した品質保証をいたします。防災用グッズ、家庭用常備品として最適。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7376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367108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77564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89443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4213878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リュック型非常用給水バッグ</a:t>
            </a:r>
            <a:r>
              <a:rPr lang="en-US" altLang="ja-JP" sz="2000" dirty="0">
                <a:solidFill>
                  <a:schemeClr val="bg1"/>
                </a:solidFill>
                <a:latin typeface="Meiryo UI" panose="020B0604030504040204" pitchFamily="34" charset="-128"/>
                <a:ea typeface="Meiryo UI" panose="020B0604030504040204" pitchFamily="34" charset="-128"/>
              </a:rPr>
              <a:t>6L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素材：バッグ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ポリエチレンテレフタレート・ナイロン・ポリエチレン 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給水口・蓋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ポリエチレン・ポリプロピレン・熱可塑性エラストマー</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35×14×31.5cm </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200cm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80g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背負えるタイプのため両手が自由になりとっても便利な</a:t>
            </a:r>
            <a:r>
              <a:rPr lang="en-US" altLang="ja-JP" sz="1600" dirty="0"/>
              <a:t>6</a:t>
            </a:r>
            <a:r>
              <a:rPr lang="ja-JP" altLang="en-US" sz="1600" dirty="0"/>
              <a:t>リットルサイズの給水バッグです。オリジナルの名入れプリントも可能なため、防災イベントなどのノベルティ用としてもおすすめ。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F37DA0-A453-2BC6-B289-41DD21B6CE24}"/>
              </a:ext>
            </a:extLst>
          </p:cNvPr>
          <p:cNvPicPr>
            <a:picLocks noChangeAspect="1"/>
          </p:cNvPicPr>
          <p:nvPr/>
        </p:nvPicPr>
        <p:blipFill>
          <a:blip r:embed="rId5"/>
          <a:stretch>
            <a:fillRect/>
          </a:stretch>
        </p:blipFill>
        <p:spPr>
          <a:xfrm>
            <a:off x="746386" y="1427332"/>
            <a:ext cx="3560089" cy="3560089"/>
          </a:xfrm>
          <a:prstGeom prst="rect">
            <a:avLst/>
          </a:prstGeom>
        </p:spPr>
      </p:pic>
    </p:spTree>
    <p:extLst>
      <p:ext uri="{BB962C8B-B14F-4D97-AF65-F5344CB8AC3E}">
        <p14:creationId xmlns:p14="http://schemas.microsoft.com/office/powerpoint/2010/main" val="280541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ネピアプレミアムソフトトイレット</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ロールシングル</a:t>
            </a:r>
            <a:r>
              <a:rPr lang="en-US" altLang="ja-JP" sz="2000" dirty="0">
                <a:solidFill>
                  <a:schemeClr val="bg1"/>
                </a:solidFill>
                <a:latin typeface="Meiryo UI" panose="020B0604030504040204" pitchFamily="34" charset="-128"/>
                <a:ea typeface="Meiryo UI" panose="020B0604030504040204" pitchFamily="34" charset="-128"/>
              </a:rPr>
              <a:t>(55m)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備考：ネピア製品各種取混ぜ</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カートン以上にてお申し込みください。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適切な森林管理が行われた木材から作られた</a:t>
            </a:r>
            <a:r>
              <a:rPr lang="en-US" altLang="ja-JP" sz="1600" dirty="0"/>
              <a:t>『FSC</a:t>
            </a:r>
            <a:r>
              <a:rPr lang="ja-JP" altLang="en-US" sz="1600" dirty="0"/>
              <a:t>認証紙</a:t>
            </a:r>
            <a:r>
              <a:rPr lang="en-US" altLang="ja-JP" sz="1600" dirty="0"/>
              <a:t>』</a:t>
            </a:r>
            <a:r>
              <a:rPr lang="ja-JP" altLang="en-US" sz="1600" dirty="0"/>
              <a:t>を使用したシングルタイプのトイレっとロール。フレッシュバルブ</a:t>
            </a:r>
            <a:r>
              <a:rPr lang="en-US" altLang="ja-JP" sz="1600" dirty="0"/>
              <a:t>100</a:t>
            </a:r>
            <a:r>
              <a:rPr lang="ja-JP" altLang="en-US" sz="1600" dirty="0"/>
              <a:t>％製品のため肌にも優しく使い心地は抜群です。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3D860D7-BED7-AB8A-179F-FC684AAA71DD}"/>
              </a:ext>
            </a:extLst>
          </p:cNvPr>
          <p:cNvPicPr>
            <a:picLocks noChangeAspect="1"/>
          </p:cNvPicPr>
          <p:nvPr/>
        </p:nvPicPr>
        <p:blipFill>
          <a:blip r:embed="rId5"/>
          <a:stretch>
            <a:fillRect/>
          </a:stretch>
        </p:blipFill>
        <p:spPr>
          <a:xfrm>
            <a:off x="728789" y="1358485"/>
            <a:ext cx="3560089" cy="3560089"/>
          </a:xfrm>
          <a:prstGeom prst="rect">
            <a:avLst/>
          </a:prstGeom>
        </p:spPr>
      </p:pic>
    </p:spTree>
    <p:extLst>
      <p:ext uri="{BB962C8B-B14F-4D97-AF65-F5344CB8AC3E}">
        <p14:creationId xmlns:p14="http://schemas.microsoft.com/office/powerpoint/2010/main" val="345788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キッチンはさみ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マグネット収納ケース付き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カラー展開：２色アソート</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:202×71×10mm </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:190×87×18mm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205×90×20mm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キッチンばさみや栓抜きなど、</a:t>
            </a:r>
            <a:r>
              <a:rPr lang="en-US" altLang="ja-JP" sz="1600" dirty="0"/>
              <a:t>4WAY</a:t>
            </a:r>
            <a:r>
              <a:rPr lang="ja-JP" altLang="en-US" sz="1600" dirty="0"/>
              <a:t>で使える便利なアイテム。マグネット付きのケースに収納されているので、冷蔵庫などに貼り付けておくことができます。貰うと嬉しい機能性が高くアイテムです。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2491074-6461-FFF8-C4C3-41551412AF4B}"/>
              </a:ext>
            </a:extLst>
          </p:cNvPr>
          <p:cNvPicPr>
            <a:picLocks noChangeAspect="1"/>
          </p:cNvPicPr>
          <p:nvPr/>
        </p:nvPicPr>
        <p:blipFill>
          <a:blip r:embed="rId5"/>
          <a:stretch>
            <a:fillRect/>
          </a:stretch>
        </p:blipFill>
        <p:spPr>
          <a:xfrm>
            <a:off x="691765" y="1461600"/>
            <a:ext cx="3560089" cy="3560089"/>
          </a:xfrm>
          <a:prstGeom prst="rect">
            <a:avLst/>
          </a:prstGeom>
        </p:spPr>
      </p:pic>
    </p:spTree>
    <p:extLst>
      <p:ext uri="{BB962C8B-B14F-4D97-AF65-F5344CB8AC3E}">
        <p14:creationId xmlns:p14="http://schemas.microsoft.com/office/powerpoint/2010/main" val="2268181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メタリック</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62×62×196mm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LED1+9</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ハンディとしてもランタンとしてもスタンドとしても、活用シーンに合わせて使い方を変えられる非常に便利なライトです。高級感のあるメタリックなデザインもポイント。特典用などに最適です。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C0B6D3E-6437-9B68-6F5D-7739DF767F7A}"/>
              </a:ext>
            </a:extLst>
          </p:cNvPr>
          <p:cNvPicPr>
            <a:picLocks noChangeAspect="1"/>
          </p:cNvPicPr>
          <p:nvPr/>
        </p:nvPicPr>
        <p:blipFill>
          <a:blip r:embed="rId5"/>
          <a:stretch>
            <a:fillRect/>
          </a:stretch>
        </p:blipFill>
        <p:spPr>
          <a:xfrm>
            <a:off x="709624" y="1341445"/>
            <a:ext cx="3688311" cy="3688311"/>
          </a:xfrm>
          <a:prstGeom prst="rect">
            <a:avLst/>
          </a:prstGeom>
        </p:spPr>
      </p:pic>
    </p:spTree>
    <p:extLst>
      <p:ext uri="{BB962C8B-B14F-4D97-AF65-F5344CB8AC3E}">
        <p14:creationId xmlns:p14="http://schemas.microsoft.com/office/powerpoint/2010/main" val="99274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23878B0-C4B2-8377-0A43-9063B90BCB41}"/>
              </a:ext>
            </a:extLst>
          </p:cNvPr>
          <p:cNvPicPr>
            <a:picLocks noChangeAspect="1"/>
          </p:cNvPicPr>
          <p:nvPr/>
        </p:nvPicPr>
        <p:blipFill>
          <a:blip r:embed="rId5"/>
          <a:stretch>
            <a:fillRect/>
          </a:stretch>
        </p:blipFill>
        <p:spPr>
          <a:xfrm>
            <a:off x="648002" y="1435865"/>
            <a:ext cx="3560089" cy="3560089"/>
          </a:xfrm>
          <a:prstGeom prst="rect">
            <a:avLst/>
          </a:prstGeom>
        </p:spPr>
      </p:pic>
    </p:spTree>
    <p:extLst>
      <p:ext uri="{BB962C8B-B14F-4D97-AF65-F5344CB8AC3E}">
        <p14:creationId xmlns:p14="http://schemas.microsoft.com/office/powerpoint/2010/main" val="229876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ボトル入ひんやりタオル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/300×900mm</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/φ66×158mm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濡らしたままでも収納できて持ち歩きに便利なボトル入りのひんやりタオル。水に濡らして絞るだけで冷たくて気持ち良く感じられるため、熱中症対策やスポーツグッズ用などに人気です。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0FF17CA-A2D1-63D6-597E-5A8D98C00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7" y="151556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21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携帯</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・不織布複合</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IXPE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生産国：セット内容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ポーチ・携帯簡易トイレ・ホイッスル・不織布マスク</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・ポリ袋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・防災ブック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携帯簡易トイレや不織布マスク、ホイッスル等、いざという時に助かるアイテムをコンパクトに持ち歩ける防災</a:t>
            </a:r>
            <a:r>
              <a:rPr lang="en-US" altLang="ja-JP" sz="1600" dirty="0"/>
              <a:t>6</a:t>
            </a:r>
            <a:r>
              <a:rPr lang="ja-JP" altLang="en-US" sz="1600" dirty="0"/>
              <a:t>点セットです。防災イベントやキャンペーンの特典用としても人気です。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DF5DD181-2DD9-A560-C821-72219724BB56}"/>
              </a:ext>
            </a:extLst>
          </p:cNvPr>
          <p:cNvPicPr>
            <a:picLocks noChangeAspect="1"/>
          </p:cNvPicPr>
          <p:nvPr/>
        </p:nvPicPr>
        <p:blipFill>
          <a:blip r:embed="rId5"/>
          <a:stretch>
            <a:fillRect/>
          </a:stretch>
        </p:blipFill>
        <p:spPr>
          <a:xfrm>
            <a:off x="736088" y="1338144"/>
            <a:ext cx="3614525" cy="3614525"/>
          </a:xfrm>
          <a:prstGeom prst="rect">
            <a:avLst/>
          </a:prstGeom>
        </p:spPr>
      </p:pic>
    </p:spTree>
    <p:extLst>
      <p:ext uri="{BB962C8B-B14F-4D97-AF65-F5344CB8AC3E}">
        <p14:creationId xmlns:p14="http://schemas.microsoft.com/office/powerpoint/2010/main" val="1599318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41279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100240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クリーンセット</a:t>
            </a:r>
            <a:r>
              <a:rPr lang="en-US" altLang="ja-JP" sz="2000" dirty="0">
                <a:solidFill>
                  <a:schemeClr val="bg1"/>
                </a:solidFill>
                <a:latin typeface="Meiryo UI" panose="020B0604030504040204" pitchFamily="34" charset="-128"/>
                <a:ea typeface="Meiryo UI" panose="020B0604030504040204" pitchFamily="34" charset="-128"/>
              </a:rPr>
              <a:t>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155×160×35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お掃除に便利な、埃や汚れを拭き取るふわふわダスターと、フチの色が異なり用途別に使い分けできるマイクロファイバーふきん</a:t>
            </a:r>
            <a:r>
              <a:rPr lang="en-US" altLang="ja-JP" sz="1600" dirty="0"/>
              <a:t>5</a:t>
            </a:r>
            <a:r>
              <a:rPr lang="ja-JP" altLang="en-US" sz="1600" dirty="0"/>
              <a:t>枚のギフトセット。化粧箱に名入れシールを貼ることができます。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CBCADF51-41A1-D6D8-E1BD-27EF0BF805CA}"/>
              </a:ext>
            </a:extLst>
          </p:cNvPr>
          <p:cNvPicPr>
            <a:picLocks noChangeAspect="1"/>
          </p:cNvPicPr>
          <p:nvPr/>
        </p:nvPicPr>
        <p:blipFill>
          <a:blip r:embed="rId5"/>
          <a:stretch>
            <a:fillRect/>
          </a:stretch>
        </p:blipFill>
        <p:spPr>
          <a:xfrm>
            <a:off x="677405" y="1335792"/>
            <a:ext cx="3700394" cy="3700394"/>
          </a:xfrm>
          <a:prstGeom prst="rect">
            <a:avLst/>
          </a:prstGeom>
        </p:spPr>
      </p:pic>
    </p:spTree>
    <p:extLst>
      <p:ext uri="{BB962C8B-B14F-4D97-AF65-F5344CB8AC3E}">
        <p14:creationId xmlns:p14="http://schemas.microsoft.com/office/powerpoint/2010/main" val="338840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ひんやりフローズンデリカ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素材：外カップ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内カップ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ポリプロピレン・シリコーン 冷却液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食塩水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/14.5×9.5×17cm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19.5cm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適正容量約</a:t>
            </a:r>
            <a:r>
              <a:rPr lang="en-US" altLang="ja-JP" sz="900" dirty="0">
                <a:latin typeface="Meiryo UI" panose="020B0604030504040204" pitchFamily="34" charset="-128"/>
                <a:ea typeface="Meiryo UI" panose="020B0604030504040204" pitchFamily="34" charset="-128"/>
              </a:rPr>
              <a:t>150ml) ※</a:t>
            </a:r>
            <a:r>
              <a:rPr lang="ja-JP" altLang="en-US" sz="900" dirty="0">
                <a:latin typeface="Meiryo UI" panose="020B0604030504040204" pitchFamily="34" charset="-128"/>
                <a:ea typeface="Meiryo UI" panose="020B0604030504040204" pitchFamily="34" charset="-128"/>
              </a:rPr>
              <a:t>商品動画をご用意しております。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a:t>
            </a:r>
            <a:r>
              <a:rPr lang="en-US" altLang="ja-JP" sz="1600" dirty="0"/>
              <a:t>8?12</a:t>
            </a:r>
            <a:r>
              <a:rPr lang="ja-JP" altLang="en-US" sz="1600" dirty="0"/>
              <a:t>時間冷やした、ひんやりフローズンデリカの内カップにジュースを注ぎ、</a:t>
            </a:r>
            <a:r>
              <a:rPr lang="en-US" altLang="ja-JP" sz="1600" dirty="0"/>
              <a:t>5</a:t>
            </a:r>
            <a:r>
              <a:rPr lang="ja-JP" altLang="en-US" sz="1600" dirty="0"/>
              <a:t>分ほど放置した後、付属のスプーンで約</a:t>
            </a:r>
            <a:r>
              <a:rPr lang="en-US" altLang="ja-JP" sz="1600" dirty="0"/>
              <a:t>10</a:t>
            </a:r>
            <a:r>
              <a:rPr lang="ja-JP" altLang="en-US" sz="1600" dirty="0"/>
              <a:t>分かき混ぜればフローズンデザートが完成です！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FA5CA7-FCFA-F047-76F4-1A3ACFA4C660}"/>
              </a:ext>
            </a:extLst>
          </p:cNvPr>
          <p:cNvPicPr>
            <a:picLocks noChangeAspect="1"/>
          </p:cNvPicPr>
          <p:nvPr/>
        </p:nvPicPr>
        <p:blipFill>
          <a:blip r:embed="rId5"/>
          <a:stretch>
            <a:fillRect/>
          </a:stretch>
        </p:blipFill>
        <p:spPr>
          <a:xfrm>
            <a:off x="828557" y="1411148"/>
            <a:ext cx="3541835" cy="3541835"/>
          </a:xfrm>
          <a:prstGeom prst="rect">
            <a:avLst/>
          </a:prstGeom>
        </p:spPr>
      </p:pic>
    </p:spTree>
    <p:extLst>
      <p:ext uri="{BB962C8B-B14F-4D97-AF65-F5344CB8AC3E}">
        <p14:creationId xmlns:p14="http://schemas.microsoft.com/office/powerpoint/2010/main" val="232370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3175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6693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竹炭物語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a:solidFill>
                  <a:schemeClr val="bg1"/>
                </a:solidFill>
                <a:latin typeface="Meiryo UI" panose="020B0604030504040204" pitchFamily="34" charset="-128"/>
                <a:ea typeface="Meiryo UI" panose="020B0604030504040204" pitchFamily="34" charset="-128"/>
              </a:rPr>
              <a:t>個組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材：竹炭板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竹炭、竹炭巾着袋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竹炭・不織布</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竹炭袋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竹炭・不織布</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ズ：竹炭板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10×3</a:t>
            </a:r>
            <a:r>
              <a:rPr lang="en" altLang="ja-JP" sz="900" dirty="0">
                <a:latin typeface="Meiryo UI" panose="020B0604030504040204" pitchFamily="34" charset="-128"/>
                <a:ea typeface="Meiryo UI" panose="020B0604030504040204" pitchFamily="34" charset="-128"/>
              </a:rPr>
              <a:t>cm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竹炭巾着袋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8×8.5×3.8</a:t>
            </a:r>
            <a:r>
              <a:rPr lang="en" altLang="ja-JP" sz="900" dirty="0">
                <a:latin typeface="Meiryo UI" panose="020B0604030504040204" pitchFamily="34" charset="-128"/>
                <a:ea typeface="Meiryo UI" panose="020B0604030504040204" pitchFamily="34" charset="-128"/>
              </a:rPr>
              <a:t>cm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竹炭袋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7×18.5×2.5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107g</a:t>
            </a:r>
          </a:p>
          <a:p>
            <a:r>
              <a:rPr lang="ja-JP" altLang="en-US" sz="900">
                <a:latin typeface="Meiryo UI" panose="020B0604030504040204" pitchFamily="34" charset="-128"/>
                <a:ea typeface="Meiryo UI" panose="020B0604030504040204" pitchFamily="34" charset="-128"/>
              </a:rPr>
              <a:t>付属品：竹炭板</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、竹炭巾着袋</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、竹炭袋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大</a:t>
            </a:r>
            <a:r>
              <a:rPr lang="en-US" altLang="ja-JP" sz="900" dirty="0">
                <a:latin typeface="Meiryo UI" panose="020B0604030504040204" pitchFamily="34" charset="-128"/>
                <a:ea typeface="Meiryo UI" panose="020B0604030504040204" pitchFamily="34" charset="-128"/>
              </a:rPr>
              <a:t>)×1</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 ：化粧箱入り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クローゼットやシューズボックス、タンスなどの湿気・臭い取りに強力な効果を発揮する竹炭の</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個セットです。高級感のある化粧箱入りのため景品やプレゼント用におすすめです。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38" name="Picture 14" descr="https://www.kilamek-novelty.com/html/upload/save_image/ut-2321480/2321480-01.jpg">
            <a:extLst>
              <a:ext uri="{FF2B5EF4-FFF2-40B4-BE49-F238E27FC236}">
                <a16:creationId xmlns:a16="http://schemas.microsoft.com/office/drawing/2014/main" id="{276006E0-8493-964C-A4D2-047A6C8D5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491" y="1438970"/>
            <a:ext cx="3159730" cy="315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00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2999</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2024-08-09T03:51:37Z</dcterms:modified>
</cp:coreProperties>
</file>