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3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スクエアハンドミラー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94×169×5mm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シンプルながらポップな印象を与えてくれるスクエア型が可愛いハンドミラーです。カラーバリエーションはブラック、ホワイト、レッドの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色。フルカラープリント可能で販促用に最適！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53B446-1BEB-B948-A225-F6D6F7C5E85A}"/>
              </a:ext>
            </a:extLst>
          </p:cNvPr>
          <p:cNvPicPr>
            <a:picLocks noChangeAspect="1"/>
          </p:cNvPicPr>
          <p:nvPr/>
        </p:nvPicPr>
        <p:blipFill>
          <a:blip r:embed="rId5"/>
          <a:stretch>
            <a:fillRect/>
          </a:stretch>
        </p:blipFill>
        <p:spPr>
          <a:xfrm>
            <a:off x="919892" y="1706092"/>
            <a:ext cx="3175000" cy="3175000"/>
          </a:xfrm>
          <a:prstGeom prst="rect">
            <a:avLst/>
          </a:prstGeom>
        </p:spPr>
      </p:pic>
    </p:spTree>
    <p:extLst>
      <p:ext uri="{BB962C8B-B14F-4D97-AF65-F5344CB8AC3E}">
        <p14:creationId xmlns:p14="http://schemas.microsoft.com/office/powerpoint/2010/main" val="330742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421608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巾着ミニトート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カラー展開：ベージュ・ネイビー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250×250×90mm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小物を収納しておくにはとっても便利な巾着型のミニトートです。すっきりとしたシンプルなデザインのためどんなファッションにもマッチしますし、バッグインバッグとしてもおすすめ。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D13BA9A-4964-751A-6BD3-AE3E1D6DCCB9}"/>
              </a:ext>
            </a:extLst>
          </p:cNvPr>
          <p:cNvPicPr>
            <a:picLocks noChangeAspect="1"/>
          </p:cNvPicPr>
          <p:nvPr/>
        </p:nvPicPr>
        <p:blipFill>
          <a:blip r:embed="rId5"/>
          <a:stretch>
            <a:fillRect/>
          </a:stretch>
        </p:blipFill>
        <p:spPr>
          <a:xfrm>
            <a:off x="751820" y="1411148"/>
            <a:ext cx="3438525" cy="3438525"/>
          </a:xfrm>
          <a:prstGeom prst="rect">
            <a:avLst/>
          </a:prstGeom>
        </p:spPr>
      </p:pic>
    </p:spTree>
    <p:extLst>
      <p:ext uri="{BB962C8B-B14F-4D97-AF65-F5344CB8AC3E}">
        <p14:creationId xmlns:p14="http://schemas.microsoft.com/office/powerpoint/2010/main" val="1541783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日清食品 カップヌードル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包装：なし</a:t>
            </a:r>
          </a:p>
          <a:p>
            <a:r>
              <a:rPr lang="ja-JP" altLang="en-US" sz="900" dirty="0">
                <a:latin typeface="Meiryo UI" panose="020B0604030504040204" pitchFamily="34" charset="-128"/>
                <a:ea typeface="Meiryo UI" panose="020B0604030504040204" pitchFamily="34" charset="-128"/>
              </a:rPr>
              <a:t>注意事項：賞味期間：</a:t>
            </a:r>
            <a:r>
              <a:rPr lang="en-US" altLang="ja-JP" sz="900" dirty="0">
                <a:latin typeface="Meiryo UI" panose="020B0604030504040204" pitchFamily="34" charset="-128"/>
                <a:ea typeface="Meiryo UI" panose="020B0604030504040204" pitchFamily="34" charset="-128"/>
              </a:rPr>
              <a:t>180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1971</a:t>
            </a:r>
            <a:r>
              <a:rPr lang="ja-JP" altLang="en-US" sz="1600" dirty="0"/>
              <a:t>年発売以来、長く愛され続ける不動の大人気インスタント麺、日清食品カップヌードル。定番の醤油味とカレー味、シーフード味の</a:t>
            </a:r>
            <a:r>
              <a:rPr lang="en-US" altLang="ja-JP" sz="1600" dirty="0"/>
              <a:t>3</a:t>
            </a:r>
            <a:r>
              <a:rPr lang="ja-JP" altLang="en-US" sz="1600" dirty="0"/>
              <a:t>種類の中から自由にお選びいただけます。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2FE4366-3404-48D2-ED57-F7CF78C669B1}"/>
              </a:ext>
            </a:extLst>
          </p:cNvPr>
          <p:cNvPicPr>
            <a:picLocks noChangeAspect="1"/>
          </p:cNvPicPr>
          <p:nvPr/>
        </p:nvPicPr>
        <p:blipFill>
          <a:blip r:embed="rId5"/>
          <a:stretch>
            <a:fillRect/>
          </a:stretch>
        </p:blipFill>
        <p:spPr>
          <a:xfrm>
            <a:off x="709736" y="1411148"/>
            <a:ext cx="3560089" cy="3560089"/>
          </a:xfrm>
          <a:prstGeom prst="rect">
            <a:avLst/>
          </a:prstGeom>
        </p:spPr>
      </p:pic>
    </p:spTree>
    <p:extLst>
      <p:ext uri="{BB962C8B-B14F-4D97-AF65-F5344CB8AC3E}">
        <p14:creationId xmlns:p14="http://schemas.microsoft.com/office/powerpoint/2010/main" val="381455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1330135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3839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61919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オーガニックコットンネット巾着</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サイズの巾着です。上半分がネット素材になっているため、口を開けることなく入れたものを確認できて便利な上、見た目的にもおしゃれです。同じ仕様で</a:t>
            </a: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サイズもご用意しております。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8" name="Picture 34">
            <a:extLst>
              <a:ext uri="{FF2B5EF4-FFF2-40B4-BE49-F238E27FC236}">
                <a16:creationId xmlns:a16="http://schemas.microsoft.com/office/drawing/2014/main" id="{BBA2A370-20C5-0690-36E0-C53651A93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06" y="1332465"/>
            <a:ext cx="3700779" cy="370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1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ポータブルマルチ傘カバー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280×115mm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110×70×30mm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a:t>
            </a:r>
            <a:r>
              <a:rPr lang="en-US" altLang="ja-JP" sz="1600" dirty="0"/>
              <a:t>PET</a:t>
            </a:r>
            <a:r>
              <a:rPr lang="ja-JP" altLang="en-US" sz="1600" dirty="0"/>
              <a:t>ポリエステルを使った、ノベルティに最適なエコなポータブルマルチ傘カバー。使用済みの折り畳み傘もコンパクトに携帯できるので、特に傘が手放せない梅雨シーズンには重宝します。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612564-14D5-C86C-E54E-4B4DCED18A24}"/>
              </a:ext>
            </a:extLst>
          </p:cNvPr>
          <p:cNvPicPr>
            <a:picLocks noChangeAspect="1"/>
          </p:cNvPicPr>
          <p:nvPr/>
        </p:nvPicPr>
        <p:blipFill>
          <a:blip r:embed="rId5"/>
          <a:stretch>
            <a:fillRect/>
          </a:stretch>
        </p:blipFill>
        <p:spPr>
          <a:xfrm>
            <a:off x="723713" y="1447045"/>
            <a:ext cx="3569970" cy="3569970"/>
          </a:xfrm>
          <a:prstGeom prst="rect">
            <a:avLst/>
          </a:prstGeom>
        </p:spPr>
      </p:pic>
    </p:spTree>
    <p:extLst>
      <p:ext uri="{BB962C8B-B14F-4D97-AF65-F5344CB8AC3E}">
        <p14:creationId xmlns:p14="http://schemas.microsoft.com/office/powerpoint/2010/main" val="186406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DEC7FF6-A969-3470-E766-93314341E787}"/>
              </a:ext>
            </a:extLst>
          </p:cNvPr>
          <p:cNvPicPr>
            <a:picLocks noChangeAspect="1"/>
          </p:cNvPicPr>
          <p:nvPr/>
        </p:nvPicPr>
        <p:blipFill>
          <a:blip r:embed="rId5"/>
          <a:stretch>
            <a:fillRect/>
          </a:stretch>
        </p:blipFill>
        <p:spPr>
          <a:xfrm>
            <a:off x="610077" y="1321480"/>
            <a:ext cx="3712509" cy="3712509"/>
          </a:xfrm>
          <a:prstGeom prst="rect">
            <a:avLst/>
          </a:prstGeom>
        </p:spPr>
      </p:pic>
    </p:spTree>
    <p:extLst>
      <p:ext uri="{BB962C8B-B14F-4D97-AF65-F5344CB8AC3E}">
        <p14:creationId xmlns:p14="http://schemas.microsoft.com/office/powerpoint/2010/main" val="135112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90444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199691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3411772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59619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2636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B7002F-E585-FEFC-4613-ACD513ECA902}"/>
              </a:ext>
            </a:extLst>
          </p:cNvPr>
          <p:cNvPicPr>
            <a:picLocks noChangeAspect="1"/>
          </p:cNvPicPr>
          <p:nvPr/>
        </p:nvPicPr>
        <p:blipFill>
          <a:blip r:embed="rId5"/>
          <a:stretch>
            <a:fillRect/>
          </a:stretch>
        </p:blipFill>
        <p:spPr>
          <a:xfrm>
            <a:off x="766499" y="1451472"/>
            <a:ext cx="3574934" cy="3574934"/>
          </a:xfrm>
          <a:prstGeom prst="rect">
            <a:avLst/>
          </a:prstGeom>
        </p:spPr>
      </p:pic>
    </p:spTree>
    <p:extLst>
      <p:ext uri="{BB962C8B-B14F-4D97-AF65-F5344CB8AC3E}">
        <p14:creationId xmlns:p14="http://schemas.microsoft.com/office/powerpoint/2010/main" val="166908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1000" dirty="0">
                <a:latin typeface="Meiryo UI" panose="020B0604030504040204" pitchFamily="34" charset="-128"/>
                <a:ea typeface="Meiryo UI" panose="020B0604030504040204" pitchFamily="34" charset="-128"/>
              </a:rPr>
              <a:t>素材：ポリエステル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再生</a:t>
            </a:r>
            <a:r>
              <a:rPr lang="en-US" altLang="ja-JP" sz="1000" dirty="0">
                <a:latin typeface="Meiryo UI" panose="020B0604030504040204" pitchFamily="34" charset="-128"/>
                <a:ea typeface="Meiryo UI" panose="020B0604030504040204" pitchFamily="34" charset="-128"/>
              </a:rPr>
              <a:t>PET)</a:t>
            </a:r>
          </a:p>
          <a:p>
            <a:r>
              <a:rPr lang="ja-JP" altLang="en-US" sz="1000" dirty="0">
                <a:latin typeface="Meiryo UI" panose="020B0604030504040204" pitchFamily="34" charset="-128"/>
                <a:ea typeface="Meiryo UI" panose="020B0604030504040204" pitchFamily="34" charset="-128"/>
              </a:rPr>
              <a:t>サイズ：縦</a:t>
            </a:r>
            <a:r>
              <a:rPr lang="en-US" altLang="ja-JP" sz="1000" dirty="0">
                <a:latin typeface="Meiryo UI" panose="020B0604030504040204" pitchFamily="34" charset="-128"/>
                <a:ea typeface="Meiryo UI" panose="020B0604030504040204" pitchFamily="34" charset="-128"/>
              </a:rPr>
              <a:t>410×</a:t>
            </a:r>
            <a:r>
              <a:rPr lang="ja-JP" altLang="en-US" sz="1000" dirty="0">
                <a:latin typeface="Meiryo UI" panose="020B0604030504040204" pitchFamily="34" charset="-128"/>
                <a:ea typeface="Meiryo UI" panose="020B0604030504040204" pitchFamily="34" charset="-128"/>
              </a:rPr>
              <a:t>横</a:t>
            </a:r>
            <a:r>
              <a:rPr lang="en-US" altLang="ja-JP" sz="1000" dirty="0">
                <a:latin typeface="Meiryo UI" panose="020B0604030504040204" pitchFamily="34" charset="-128"/>
                <a:ea typeface="Meiryo UI" panose="020B0604030504040204" pitchFamily="34" charset="-128"/>
              </a:rPr>
              <a:t>270×</a:t>
            </a:r>
            <a:r>
              <a:rPr lang="ja-JP" altLang="en-US" sz="1000" dirty="0">
                <a:latin typeface="Meiryo UI" panose="020B0604030504040204" pitchFamily="34" charset="-128"/>
                <a:ea typeface="Meiryo UI" panose="020B0604030504040204" pitchFamily="34" charset="-128"/>
              </a:rPr>
              <a:t>高</a:t>
            </a:r>
            <a:r>
              <a:rPr lang="en-US" altLang="ja-JP" sz="1000" dirty="0">
                <a:latin typeface="Meiryo UI" panose="020B0604030504040204" pitchFamily="34" charset="-128"/>
                <a:ea typeface="Meiryo UI" panose="020B0604030504040204" pitchFamily="34" charset="-128"/>
              </a:rPr>
              <a:t>180mm</a:t>
            </a:r>
          </a:p>
          <a:p>
            <a:r>
              <a:rPr lang="ja-JP" altLang="en-US" sz="1000" dirty="0">
                <a:latin typeface="Meiryo UI" panose="020B0604030504040204" pitchFamily="34" charset="-128"/>
                <a:ea typeface="Meiryo UI" panose="020B0604030504040204" pitchFamily="34" charset="-128"/>
              </a:rPr>
              <a:t>包装：台紙、</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袋入</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環境に優しいミニサイズのポータブルエコバッグ。マチ付きで底が広がり、お弁当などを傾けずに持ち運べます。使用済のペットボトルを再生したくすみカラーのポリエステル素材を使用しています。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D6E854-5B12-AAC1-3A33-FC8A9362013B}"/>
              </a:ext>
            </a:extLst>
          </p:cNvPr>
          <p:cNvPicPr>
            <a:picLocks noChangeAspect="1"/>
          </p:cNvPicPr>
          <p:nvPr/>
        </p:nvPicPr>
        <p:blipFill>
          <a:blip r:embed="rId5"/>
          <a:stretch>
            <a:fillRect/>
          </a:stretch>
        </p:blipFill>
        <p:spPr>
          <a:xfrm>
            <a:off x="642303" y="1358086"/>
            <a:ext cx="3701118" cy="3701118"/>
          </a:xfrm>
          <a:prstGeom prst="rect">
            <a:avLst/>
          </a:prstGeom>
        </p:spPr>
      </p:pic>
    </p:spTree>
    <p:extLst>
      <p:ext uri="{BB962C8B-B14F-4D97-AF65-F5344CB8AC3E}">
        <p14:creationId xmlns:p14="http://schemas.microsoft.com/office/powerpoint/2010/main" val="720366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79×135×6mm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11370C9-0DEF-824B-AD62-EBCA2E4DBE78}"/>
              </a:ext>
            </a:extLst>
          </p:cNvPr>
          <p:cNvPicPr>
            <a:picLocks noChangeAspect="1"/>
          </p:cNvPicPr>
          <p:nvPr/>
        </p:nvPicPr>
        <p:blipFill>
          <a:blip r:embed="rId5"/>
          <a:stretch>
            <a:fillRect/>
          </a:stretch>
        </p:blipFill>
        <p:spPr>
          <a:xfrm>
            <a:off x="286496" y="1521264"/>
            <a:ext cx="4218006" cy="3298481"/>
          </a:xfrm>
          <a:prstGeom prst="rect">
            <a:avLst/>
          </a:prstGeom>
        </p:spPr>
      </p:pic>
    </p:spTree>
    <p:extLst>
      <p:ext uri="{BB962C8B-B14F-4D97-AF65-F5344CB8AC3E}">
        <p14:creationId xmlns:p14="http://schemas.microsoft.com/office/powerpoint/2010/main" val="2239585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コットンエコ巾着</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素材：無漂白コットン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エコマーク付</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サイズ：約縦</a:t>
            </a:r>
            <a:r>
              <a:rPr lang="en-US" altLang="ja-JP" sz="900" dirty="0">
                <a:latin typeface="Meiryo UI" panose="020B0604030504040204" pitchFamily="34" charset="-128"/>
                <a:ea typeface="Meiryo UI" panose="020B0604030504040204" pitchFamily="34" charset="-128"/>
              </a:rPr>
              <a:t>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9cm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4L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46g</a:t>
            </a:r>
          </a:p>
          <a:p>
            <a:r>
              <a:rPr lang="ja-JP" altLang="en-US" sz="900" dirty="0">
                <a:latin typeface="Meiryo UI" panose="020B0604030504040204" pitchFamily="34" charset="-128"/>
                <a:ea typeface="Meiryo UI" panose="020B0604030504040204" pitchFamily="34" charset="-128"/>
              </a:rPr>
              <a:t>備考：厚さ：約</a:t>
            </a:r>
            <a:r>
              <a:rPr lang="en-US" altLang="ja-JP" sz="900" dirty="0">
                <a:latin typeface="Meiryo UI" panose="020B0604030504040204" pitchFamily="34" charset="-128"/>
                <a:ea typeface="Meiryo UI" panose="020B0604030504040204" pitchFamily="34" charset="-128"/>
              </a:rPr>
              <a:t>5.1</a:t>
            </a:r>
            <a:r>
              <a:rPr lang="ja-JP" altLang="en-US" sz="900" dirty="0">
                <a:latin typeface="Meiryo UI" panose="020B0604030504040204" pitchFamily="34" charset="-128"/>
                <a:ea typeface="Meiryo UI" panose="020B0604030504040204" pitchFamily="34" charset="-128"/>
              </a:rPr>
              <a:t>オンス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見た目が可愛くて大人気！持ち手が付いたミニトートタイプのコットンエコ巾着。販促・ノベルティに限らず、オリジナルプリントを施して、物販やプレゼント用としてもご活用ください。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462A6D0-412F-7624-045A-C0D650C0F206}"/>
              </a:ext>
            </a:extLst>
          </p:cNvPr>
          <p:cNvPicPr>
            <a:picLocks noChangeAspect="1"/>
          </p:cNvPicPr>
          <p:nvPr/>
        </p:nvPicPr>
        <p:blipFill>
          <a:blip r:embed="rId5"/>
          <a:stretch>
            <a:fillRect/>
          </a:stretch>
        </p:blipFill>
        <p:spPr>
          <a:xfrm>
            <a:off x="782801" y="1424938"/>
            <a:ext cx="3547110" cy="3547110"/>
          </a:xfrm>
          <a:prstGeom prst="rect">
            <a:avLst/>
          </a:prstGeom>
        </p:spPr>
      </p:pic>
    </p:spTree>
    <p:extLst>
      <p:ext uri="{BB962C8B-B14F-4D97-AF65-F5344CB8AC3E}">
        <p14:creationId xmlns:p14="http://schemas.microsoft.com/office/powerpoint/2010/main" val="339075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すず音 和柄扇子</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素材：竹、ポリエステル</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涼しげで爽やかな色彩で描かれた、とんぼ市松、金魚、層雲の</a:t>
            </a:r>
            <a:r>
              <a:rPr lang="en-US" altLang="ja-JP" sz="1600" dirty="0"/>
              <a:t>3</a:t>
            </a:r>
            <a:r>
              <a:rPr lang="ja-JP" altLang="en-US" sz="1600" dirty="0"/>
              <a:t>タイプから自由に選べる和柄扇子です。扇子はコンパクトに持ち歩くことができ、電源等も必要ないためエコグッズとしても◎！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48E34F6-61E9-15B1-BC7C-43139453C4D0}"/>
              </a:ext>
            </a:extLst>
          </p:cNvPr>
          <p:cNvPicPr>
            <a:picLocks noChangeAspect="1"/>
          </p:cNvPicPr>
          <p:nvPr/>
        </p:nvPicPr>
        <p:blipFill>
          <a:blip r:embed="rId5"/>
          <a:stretch>
            <a:fillRect/>
          </a:stretch>
        </p:blipFill>
        <p:spPr>
          <a:xfrm>
            <a:off x="647145" y="1382715"/>
            <a:ext cx="3606923" cy="3606923"/>
          </a:xfrm>
          <a:prstGeom prst="rect">
            <a:avLst/>
          </a:prstGeom>
        </p:spPr>
      </p:pic>
    </p:spTree>
    <p:extLst>
      <p:ext uri="{BB962C8B-B14F-4D97-AF65-F5344CB8AC3E}">
        <p14:creationId xmlns:p14="http://schemas.microsoft.com/office/powerpoint/2010/main" val="213762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D747409-AC41-5E96-E035-73CDE7AEE497}"/>
              </a:ext>
            </a:extLst>
          </p:cNvPr>
          <p:cNvPicPr>
            <a:picLocks noChangeAspect="1"/>
          </p:cNvPicPr>
          <p:nvPr/>
        </p:nvPicPr>
        <p:blipFill>
          <a:blip r:embed="rId5"/>
          <a:stretch>
            <a:fillRect/>
          </a:stretch>
        </p:blipFill>
        <p:spPr>
          <a:xfrm>
            <a:off x="717033" y="1383706"/>
            <a:ext cx="3551802" cy="3551802"/>
          </a:xfrm>
          <a:prstGeom prst="rect">
            <a:avLst/>
          </a:prstGeom>
        </p:spPr>
      </p:pic>
    </p:spTree>
    <p:extLst>
      <p:ext uri="{BB962C8B-B14F-4D97-AF65-F5344CB8AC3E}">
        <p14:creationId xmlns:p14="http://schemas.microsoft.com/office/powerpoint/2010/main" val="151114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3590310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92×115×6mm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763FFD3-AB8B-5849-B680-C8AFD4F95762}"/>
              </a:ext>
            </a:extLst>
          </p:cNvPr>
          <p:cNvPicPr>
            <a:picLocks noChangeAspect="1"/>
          </p:cNvPicPr>
          <p:nvPr/>
        </p:nvPicPr>
        <p:blipFill>
          <a:blip r:embed="rId5"/>
          <a:stretch>
            <a:fillRect/>
          </a:stretch>
        </p:blipFill>
        <p:spPr>
          <a:xfrm>
            <a:off x="604363" y="1410251"/>
            <a:ext cx="3614479" cy="3655092"/>
          </a:xfrm>
          <a:prstGeom prst="rect">
            <a:avLst/>
          </a:prstGeom>
        </p:spPr>
      </p:pic>
    </p:spTree>
    <p:extLst>
      <p:ext uri="{BB962C8B-B14F-4D97-AF65-F5344CB8AC3E}">
        <p14:creationId xmlns:p14="http://schemas.microsoft.com/office/powerpoint/2010/main" val="3739036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200580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厚手コットンポーチ巾着</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W300×H200×D110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マチ付きで立体物も収納しやすい、程よい厚みのコットン生地を使った巾着ポーチの</a:t>
            </a:r>
            <a:r>
              <a:rPr lang="en-US" altLang="ja-JP" sz="1600" dirty="0"/>
              <a:t>M</a:t>
            </a:r>
            <a:r>
              <a:rPr lang="ja-JP" altLang="en-US" sz="1600" dirty="0"/>
              <a:t>サイズ。見た目がコロンとしてかわいくて、ランチバッグやコスメポーチとしても活用できます。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D9929CAC-40B1-E689-4ED6-3B2D5EEAEF72}"/>
              </a:ext>
            </a:extLst>
          </p:cNvPr>
          <p:cNvPicPr>
            <a:picLocks noChangeAspect="1"/>
          </p:cNvPicPr>
          <p:nvPr/>
        </p:nvPicPr>
        <p:blipFill>
          <a:blip r:embed="rId5"/>
          <a:stretch>
            <a:fillRect/>
          </a:stretch>
        </p:blipFill>
        <p:spPr>
          <a:xfrm>
            <a:off x="671181" y="1345232"/>
            <a:ext cx="3695381" cy="3695381"/>
          </a:xfrm>
          <a:prstGeom prst="rect">
            <a:avLst/>
          </a:prstGeom>
        </p:spPr>
      </p:pic>
    </p:spTree>
    <p:extLst>
      <p:ext uri="{BB962C8B-B14F-4D97-AF65-F5344CB8AC3E}">
        <p14:creationId xmlns:p14="http://schemas.microsoft.com/office/powerpoint/2010/main" val="314345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 他</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230×170(mm)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フェアトレードコットンを使用しているため</a:t>
            </a:r>
            <a:r>
              <a:rPr lang="en-US" altLang="ja-JP" sz="1600" dirty="0" err="1"/>
              <a:t>SDgs</a:t>
            </a:r>
            <a:r>
              <a:rPr lang="ja-JP" altLang="en-US" sz="1600" dirty="0"/>
              <a:t>にも貢献できる文庫本サイズのブックカバーです。カラーバリエーションは全</a:t>
            </a:r>
            <a:r>
              <a:rPr lang="en-US" altLang="ja-JP" sz="1600" dirty="0"/>
              <a:t>5</a:t>
            </a:r>
            <a:r>
              <a:rPr lang="ja-JP" altLang="en-US" sz="1600" dirty="0"/>
              <a:t>展開と豊富。本を開いたときに目にする内側にも名入れ可能です。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B351A6-AE9C-0969-8E76-A52226A442DE}"/>
              </a:ext>
            </a:extLst>
          </p:cNvPr>
          <p:cNvPicPr>
            <a:picLocks noChangeAspect="1"/>
          </p:cNvPicPr>
          <p:nvPr/>
        </p:nvPicPr>
        <p:blipFill>
          <a:blip r:embed="rId5"/>
          <a:stretch>
            <a:fillRect/>
          </a:stretch>
        </p:blipFill>
        <p:spPr>
          <a:xfrm>
            <a:off x="731162" y="1427332"/>
            <a:ext cx="3560089" cy="3560089"/>
          </a:xfrm>
          <a:prstGeom prst="rect">
            <a:avLst/>
          </a:prstGeom>
        </p:spPr>
      </p:pic>
    </p:spTree>
    <p:extLst>
      <p:ext uri="{BB962C8B-B14F-4D97-AF65-F5344CB8AC3E}">
        <p14:creationId xmlns:p14="http://schemas.microsoft.com/office/powerpoint/2010/main" val="214406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0588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413473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125A00-3496-6017-EC59-B6E8FBBEF3ED}"/>
              </a:ext>
            </a:extLst>
          </p:cNvPr>
          <p:cNvPicPr>
            <a:picLocks noChangeAspect="1"/>
          </p:cNvPicPr>
          <p:nvPr/>
        </p:nvPicPr>
        <p:blipFill>
          <a:blip r:embed="rId5"/>
          <a:stretch>
            <a:fillRect/>
          </a:stretch>
        </p:blipFill>
        <p:spPr>
          <a:xfrm>
            <a:off x="750592" y="1318415"/>
            <a:ext cx="3673014" cy="3673014"/>
          </a:xfrm>
          <a:prstGeom prst="rect">
            <a:avLst/>
          </a:prstGeom>
        </p:spPr>
      </p:pic>
    </p:spTree>
    <p:extLst>
      <p:ext uri="{BB962C8B-B14F-4D97-AF65-F5344CB8AC3E}">
        <p14:creationId xmlns:p14="http://schemas.microsoft.com/office/powerpoint/2010/main" val="356426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クールマイン ボトル入ひんやりタオル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/300×900mm</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/φ66×158mm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濡らしたままでも収納できて持ち歩きに便利なボトル入りのひんやりタオル。水に濡らして絞るだけで冷たくて気持ち良く感じられるため、熱中症対策やスポーツグッズ用などに人気です。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0FF17CA-A2D1-63D6-597E-5A8D98C00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27" y="1515567"/>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2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ハンディファン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羽根／ポリプロピレン ストラップ／ナイロン・ポリプロピレン 専用ドライバー／スチール・ポリプロピレン</a:t>
            </a:r>
          </a:p>
          <a:p>
            <a:r>
              <a:rPr lang="ja-JP" altLang="en-US" sz="900" dirty="0">
                <a:latin typeface="Meiryo UI" panose="020B0604030504040204" pitchFamily="34" charset="-128"/>
                <a:ea typeface="Meiryo UI" panose="020B0604030504040204" pitchFamily="34" charset="-128"/>
              </a:rPr>
              <a:t>サイズ：手持ち使用時／約</a:t>
            </a:r>
            <a:r>
              <a:rPr lang="en-US" altLang="ja-JP" sz="900" dirty="0">
                <a:latin typeface="Meiryo UI" panose="020B0604030504040204" pitchFamily="34" charset="-128"/>
                <a:ea typeface="Meiryo UI" panose="020B0604030504040204" pitchFamily="34" charset="-128"/>
              </a:rPr>
              <a:t>18.7×9×4cm </a:t>
            </a:r>
            <a:r>
              <a:rPr lang="ja-JP" altLang="en-US" sz="900" dirty="0">
                <a:latin typeface="Meiryo UI" panose="020B0604030504040204" pitchFamily="34" charset="-128"/>
                <a:ea typeface="Meiryo UI" panose="020B0604030504040204" pitchFamily="34" charset="-128"/>
              </a:rPr>
              <a:t>卓上使用時／約</a:t>
            </a:r>
            <a:r>
              <a:rPr lang="en-US" altLang="ja-JP" sz="900" dirty="0">
                <a:latin typeface="Meiryo UI" panose="020B0604030504040204" pitchFamily="34" charset="-128"/>
                <a:ea typeface="Meiryo UI" panose="020B0604030504040204" pitchFamily="34" charset="-128"/>
              </a:rPr>
              <a:t>9×5.5×9.5cm </a:t>
            </a:r>
            <a:r>
              <a:rPr lang="ja-JP" altLang="en-US" sz="900" dirty="0">
                <a:latin typeface="Meiryo UI" panose="020B0604030504040204" pitchFamily="34" charset="-128"/>
                <a:ea typeface="Meiryo UI" panose="020B0604030504040204" pitchFamily="34" charset="-128"/>
              </a:rPr>
              <a:t>ストラップ／全長約</a:t>
            </a:r>
            <a:r>
              <a:rPr lang="en-US" altLang="ja-JP" sz="900" dirty="0">
                <a:latin typeface="Meiryo UI" panose="020B0604030504040204" pitchFamily="34" charset="-128"/>
                <a:ea typeface="Meiryo UI" panose="020B0604030504040204" pitchFamily="34" charset="-128"/>
              </a:rPr>
              <a:t>18.5cm </a:t>
            </a:r>
            <a:r>
              <a:rPr lang="ja-JP" altLang="en-US" sz="900" dirty="0">
                <a:latin typeface="Meiryo UI" panose="020B0604030504040204" pitchFamily="34" charset="-128"/>
                <a:ea typeface="Meiryo UI" panose="020B0604030504040204" pitchFamily="34" charset="-128"/>
              </a:rPr>
              <a:t>専用ドライバー／全長</a:t>
            </a:r>
            <a:r>
              <a:rPr lang="en-US" altLang="ja-JP" sz="900" dirty="0">
                <a:latin typeface="Meiryo UI" panose="020B0604030504040204" pitchFamily="34" charset="-128"/>
                <a:ea typeface="Meiryo UI" panose="020B0604030504040204" pitchFamily="34" charset="-128"/>
              </a:rPr>
              <a:t>7.7cm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ハンディとしてもスタンドとしても使えるシンプルだからこそ便利なポータブルファンです。電池式ですが、電池交換用のミニドライバーも付属されているため、来シーズンも使えます。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41BC462-050D-893A-C6D1-4F2DEF7B7E2E}"/>
              </a:ext>
            </a:extLst>
          </p:cNvPr>
          <p:cNvPicPr>
            <a:picLocks noChangeAspect="1"/>
          </p:cNvPicPr>
          <p:nvPr/>
        </p:nvPicPr>
        <p:blipFill>
          <a:blip r:embed="rId5"/>
          <a:stretch>
            <a:fillRect/>
          </a:stretch>
        </p:blipFill>
        <p:spPr>
          <a:xfrm>
            <a:off x="669107" y="1333571"/>
            <a:ext cx="3676650" cy="3676650"/>
          </a:xfrm>
          <a:prstGeom prst="rect">
            <a:avLst/>
          </a:prstGeom>
        </p:spPr>
      </p:pic>
    </p:spTree>
    <p:extLst>
      <p:ext uri="{BB962C8B-B14F-4D97-AF65-F5344CB8AC3E}">
        <p14:creationId xmlns:p14="http://schemas.microsoft.com/office/powerpoint/2010/main" val="31487236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TotalTime>
  <Words>2699</Words>
  <Application>Microsoft Office PowerPoint</Application>
  <PresentationFormat>画面に合わせる (4:3)</PresentationFormat>
  <Paragraphs>440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2024-08-05T07:46:38Z</dcterms:modified>
</cp:coreProperties>
</file>