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オフィス デスクバッグ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バッグ時</a:t>
            </a:r>
            <a:r>
              <a:rPr lang="en-US" altLang="ja-JP" sz="900" b="0" i="0" dirty="0">
                <a:solidFill>
                  <a:srgbClr val="333333"/>
                </a:solidFill>
                <a:effectLst/>
                <a:latin typeface="-apple-system"/>
              </a:rPr>
              <a:t>/265×345×25mm</a:t>
            </a:r>
            <a:r>
              <a:rPr lang="ja-JP" altLang="en-US" sz="900" b="0" i="0" dirty="0">
                <a:solidFill>
                  <a:srgbClr val="333333"/>
                </a:solidFill>
                <a:effectLst/>
                <a:latin typeface="-apple-system"/>
              </a:rPr>
              <a:t>、スタンド時</a:t>
            </a:r>
            <a:r>
              <a:rPr lang="en-US" altLang="ja-JP" sz="900" b="0" i="0" dirty="0">
                <a:solidFill>
                  <a:srgbClr val="333333"/>
                </a:solidFill>
                <a:effectLst/>
                <a:latin typeface="-apple-system"/>
              </a:rPr>
              <a:t>/250×340×110mm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散らばりやすい様々なアイテムを綺麗に整頓し収納できる、ビジネスマンでも学生でも便利に活用できるデスクバッグです。イベントやキャンペーンの特典用などにも最適。是非ご活用ください。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9C77DA5-5ACF-081C-8493-F939D51AE658}"/>
              </a:ext>
            </a:extLst>
          </p:cNvPr>
          <p:cNvPicPr>
            <a:picLocks noChangeAspect="1"/>
          </p:cNvPicPr>
          <p:nvPr/>
        </p:nvPicPr>
        <p:blipFill>
          <a:blip r:embed="rId5"/>
          <a:stretch>
            <a:fillRect/>
          </a:stretch>
        </p:blipFill>
        <p:spPr>
          <a:xfrm>
            <a:off x="715644" y="1396699"/>
            <a:ext cx="3575349" cy="3575349"/>
          </a:xfrm>
          <a:prstGeom prst="rect">
            <a:avLst/>
          </a:prstGeom>
        </p:spPr>
      </p:pic>
    </p:spTree>
    <p:extLst>
      <p:ext uri="{BB962C8B-B14F-4D97-AF65-F5344CB8AC3E}">
        <p14:creationId xmlns:p14="http://schemas.microsoft.com/office/powerpoint/2010/main" val="82688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厚手コットンショルダーハンドルトート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W400×H380×D100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W35×H660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11L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ペットボトルも収納できる、くり手ハンドルでデザイン性も高く肩掛けしやすい</a:t>
            </a:r>
            <a:r>
              <a:rPr lang="en-US" altLang="ja-JP" sz="1600" dirty="0"/>
              <a:t>L</a:t>
            </a:r>
            <a:r>
              <a:rPr lang="ja-JP" altLang="en-US" sz="1600" dirty="0"/>
              <a:t>サイズのトートバッグ。折り畳んでもかさばらず、適度な厚みで軽量なため、お買物用エコバッグにも最適です。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F896E859-90AA-9243-5640-082090CB12F4}"/>
              </a:ext>
            </a:extLst>
          </p:cNvPr>
          <p:cNvPicPr>
            <a:picLocks noChangeAspect="1"/>
          </p:cNvPicPr>
          <p:nvPr/>
        </p:nvPicPr>
        <p:blipFill>
          <a:blip r:embed="rId5"/>
          <a:stretch>
            <a:fillRect/>
          </a:stretch>
        </p:blipFill>
        <p:spPr>
          <a:xfrm>
            <a:off x="758001" y="1450184"/>
            <a:ext cx="3489960" cy="3489960"/>
          </a:xfrm>
          <a:prstGeom prst="rect">
            <a:avLst/>
          </a:prstGeom>
        </p:spPr>
      </p:pic>
    </p:spTree>
    <p:extLst>
      <p:ext uri="{BB962C8B-B14F-4D97-AF65-F5344CB8AC3E}">
        <p14:creationId xmlns:p14="http://schemas.microsoft.com/office/powerpoint/2010/main" val="382652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カフェタンブラーベーシック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カラー展開：ブラック、ブラウン、ベージュ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、コーヒー粒、シリコーンゴム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φ80×139(mm)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コーヒー粒を配合したエシカルなカフェタンブラー。スライド式で大小</a:t>
            </a:r>
            <a:r>
              <a:rPr lang="en-US" altLang="ja-JP" sz="1600" dirty="0"/>
              <a:t>2</a:t>
            </a:r>
            <a:r>
              <a:rPr lang="ja-JP" altLang="en-US" sz="1600" dirty="0"/>
              <a:t>種類の飲み口を選べます。本体はプラスチック</a:t>
            </a:r>
            <a:r>
              <a:rPr lang="en-US" altLang="ja-JP" sz="1600" dirty="0"/>
              <a:t>2</a:t>
            </a:r>
            <a:r>
              <a:rPr lang="ja-JP" altLang="en-US" sz="1600" dirty="0"/>
              <a:t>層構造で保温・保冷効果抜群！物販・ノベルティグッズに幅広く使えます。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9949B0-9809-38FD-BAE3-A625D384921E}"/>
              </a:ext>
            </a:extLst>
          </p:cNvPr>
          <p:cNvPicPr>
            <a:picLocks noChangeAspect="1"/>
          </p:cNvPicPr>
          <p:nvPr/>
        </p:nvPicPr>
        <p:blipFill>
          <a:blip r:embed="rId5"/>
          <a:stretch>
            <a:fillRect/>
          </a:stretch>
        </p:blipFill>
        <p:spPr>
          <a:xfrm>
            <a:off x="718975" y="1422052"/>
            <a:ext cx="3604260" cy="3604260"/>
          </a:xfrm>
          <a:prstGeom prst="rect">
            <a:avLst/>
          </a:prstGeom>
        </p:spPr>
      </p:pic>
    </p:spTree>
    <p:extLst>
      <p:ext uri="{BB962C8B-B14F-4D97-AF65-F5344CB8AC3E}">
        <p14:creationId xmlns:p14="http://schemas.microsoft.com/office/powerpoint/2010/main" val="383818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48372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66277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再生</a:t>
            </a:r>
            <a:r>
              <a:rPr lang="en-US" altLang="ja-JP" sz="2000" dirty="0">
                <a:solidFill>
                  <a:schemeClr val="bg1"/>
                </a:solidFill>
                <a:latin typeface="Meiryo UI" panose="020B0604030504040204" pitchFamily="34" charset="-128"/>
                <a:ea typeface="Meiryo UI" panose="020B0604030504040204" pitchFamily="34" charset="-128"/>
              </a:rPr>
              <a:t>PET </a:t>
            </a:r>
            <a:r>
              <a:rPr lang="ja-JP" altLang="en-US" sz="2000" dirty="0">
                <a:solidFill>
                  <a:schemeClr val="bg1"/>
                </a:solidFill>
                <a:latin typeface="Meiryo UI" panose="020B0604030504040204" pitchFamily="34" charset="-128"/>
                <a:ea typeface="Meiryo UI" panose="020B0604030504040204" pitchFamily="34" charset="-128"/>
              </a:rPr>
              <a:t>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/350×495×160mm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φ60×170mm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まとめ買いするお買い物やレジャー等に最適な大サイズのマルシェバッグ。回収されたペットボトルなどを原料した再生</a:t>
            </a:r>
            <a:r>
              <a:rPr lang="en-US" altLang="ja-JP" sz="1600" dirty="0"/>
              <a:t>PET</a:t>
            </a:r>
            <a:r>
              <a:rPr lang="ja-JP" altLang="en-US" sz="1600" dirty="0"/>
              <a:t>素材を使用しているため地球環境に優しいアイテムです。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1D62CCD-AE52-5126-767C-EC5D786A9902}"/>
              </a:ext>
            </a:extLst>
          </p:cNvPr>
          <p:cNvPicPr>
            <a:picLocks noChangeAspect="1"/>
          </p:cNvPicPr>
          <p:nvPr/>
        </p:nvPicPr>
        <p:blipFill>
          <a:blip r:embed="rId5"/>
          <a:stretch>
            <a:fillRect/>
          </a:stretch>
        </p:blipFill>
        <p:spPr>
          <a:xfrm>
            <a:off x="693926" y="1355224"/>
            <a:ext cx="3695700" cy="3695700"/>
          </a:xfrm>
          <a:prstGeom prst="rect">
            <a:avLst/>
          </a:prstGeom>
        </p:spPr>
      </p:pic>
    </p:spTree>
    <p:extLst>
      <p:ext uri="{BB962C8B-B14F-4D97-AF65-F5344CB8AC3E}">
        <p14:creationId xmlns:p14="http://schemas.microsoft.com/office/powerpoint/2010/main" val="19127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71727C0-3632-1217-B5E9-2DC151E94CAF}"/>
              </a:ext>
            </a:extLst>
          </p:cNvPr>
          <p:cNvPicPr>
            <a:picLocks noChangeAspect="1"/>
          </p:cNvPicPr>
          <p:nvPr/>
        </p:nvPicPr>
        <p:blipFill>
          <a:blip r:embed="rId5"/>
          <a:stretch>
            <a:fillRect/>
          </a:stretch>
        </p:blipFill>
        <p:spPr>
          <a:xfrm>
            <a:off x="679617" y="1411701"/>
            <a:ext cx="3598457" cy="3598457"/>
          </a:xfrm>
          <a:prstGeom prst="rect">
            <a:avLst/>
          </a:prstGeom>
        </p:spPr>
      </p:pic>
    </p:spTree>
    <p:extLst>
      <p:ext uri="{BB962C8B-B14F-4D97-AF65-F5344CB8AC3E}">
        <p14:creationId xmlns:p14="http://schemas.microsoft.com/office/powerpoint/2010/main" val="1275619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406507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289611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288042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1175901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51765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シンプルファン</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カラー展開：ブルー・ベージュ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/165×78×58mm</a:t>
            </a:r>
            <a:r>
              <a:rPr lang="ja-JP" altLang="en-US" sz="900" dirty="0">
                <a:latin typeface="Meiryo UI" panose="020B0604030504040204" pitchFamily="34" charset="-128"/>
                <a:ea typeface="Meiryo UI" panose="020B0604030504040204" pitchFamily="34" charset="-128"/>
              </a:rPr>
              <a:t>、卓上ファン</a:t>
            </a:r>
            <a:r>
              <a:rPr lang="en-US" altLang="ja-JP" sz="900" dirty="0">
                <a:latin typeface="Meiryo UI" panose="020B0604030504040204" pitchFamily="34" charset="-128"/>
                <a:ea typeface="Meiryo UI" panose="020B0604030504040204" pitchFamily="34" charset="-128"/>
              </a:rPr>
              <a:t>/116×78×58mm</a:t>
            </a:r>
          </a:p>
          <a:p>
            <a:r>
              <a:rPr lang="ja-JP" altLang="en-US" sz="9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スタンドとしてもハンディとしても利用可能なシンプルファンです。ストラップ付きのため、持ち歩く際も不注意で落としたりすることも少ない点も◎！夏イベントのノベルティ用に人気です。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B3CDE8B-717C-7F26-B930-86FF986D1F0E}"/>
              </a:ext>
            </a:extLst>
          </p:cNvPr>
          <p:cNvPicPr>
            <a:picLocks noChangeAspect="1"/>
          </p:cNvPicPr>
          <p:nvPr/>
        </p:nvPicPr>
        <p:blipFill>
          <a:blip r:embed="rId5"/>
          <a:stretch>
            <a:fillRect/>
          </a:stretch>
        </p:blipFill>
        <p:spPr>
          <a:xfrm>
            <a:off x="777108" y="1398755"/>
            <a:ext cx="3588666" cy="3588666"/>
          </a:xfrm>
          <a:prstGeom prst="rect">
            <a:avLst/>
          </a:prstGeom>
        </p:spPr>
      </p:pic>
    </p:spTree>
    <p:extLst>
      <p:ext uri="{BB962C8B-B14F-4D97-AF65-F5344CB8AC3E}">
        <p14:creationId xmlns:p14="http://schemas.microsoft.com/office/powerpoint/2010/main" val="644551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7E47D4-850A-876E-6351-6B90063881A9}"/>
              </a:ext>
            </a:extLst>
          </p:cNvPr>
          <p:cNvPicPr>
            <a:picLocks noChangeAspect="1"/>
          </p:cNvPicPr>
          <p:nvPr/>
        </p:nvPicPr>
        <p:blipFill>
          <a:blip r:embed="rId5"/>
          <a:stretch>
            <a:fillRect/>
          </a:stretch>
        </p:blipFill>
        <p:spPr>
          <a:xfrm>
            <a:off x="681146" y="1411148"/>
            <a:ext cx="3612464" cy="3612464"/>
          </a:xfrm>
          <a:prstGeom prst="rect">
            <a:avLst/>
          </a:prstGeom>
        </p:spPr>
      </p:pic>
    </p:spTree>
    <p:extLst>
      <p:ext uri="{BB962C8B-B14F-4D97-AF65-F5344CB8AC3E}">
        <p14:creationId xmlns:p14="http://schemas.microsoft.com/office/powerpoint/2010/main" val="142093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254803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これは便利</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使い分けピーラー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・ステンレス</a:t>
            </a:r>
          </a:p>
          <a:p>
            <a:r>
              <a:rPr lang="ja-JP" altLang="en-US" sz="900" dirty="0">
                <a:latin typeface="Meiryo UI" panose="020B0604030504040204" pitchFamily="34" charset="-128"/>
                <a:ea typeface="Meiryo UI" panose="020B0604030504040204" pitchFamily="34" charset="-128"/>
              </a:rPr>
              <a:t>サイズ：ワイドピーラー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:158mm</a:t>
            </a:r>
            <a:r>
              <a:rPr lang="ja-JP" altLang="en-US" sz="900" dirty="0">
                <a:latin typeface="Meiryo UI" panose="020B0604030504040204" pitchFamily="34" charset="-128"/>
                <a:ea typeface="Meiryo UI" panose="020B0604030504040204" pitchFamily="34" charset="-128"/>
              </a:rPr>
              <a:t>、細切りピーラー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:145mm</a:t>
            </a:r>
            <a:r>
              <a:rPr lang="ja-JP" altLang="en-US" sz="900" dirty="0">
                <a:latin typeface="Meiryo UI" panose="020B0604030504040204" pitchFamily="34" charset="-128"/>
                <a:ea typeface="Meiryo UI" panose="020B0604030504040204" pitchFamily="34" charset="-128"/>
              </a:rPr>
              <a:t>、縦型ピーラー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ワイド、細切り、縦型の、三種類の替え刃でさまざまな料理に対応できる便利なピーラーセットです。ボタンひとつで替え刃の交換も簡単！イベントのノベルティ用などにもおすすめです。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94BD6F2-7B32-8C7D-022A-9B59AB275E66}"/>
              </a:ext>
            </a:extLst>
          </p:cNvPr>
          <p:cNvPicPr>
            <a:picLocks noChangeAspect="1"/>
          </p:cNvPicPr>
          <p:nvPr/>
        </p:nvPicPr>
        <p:blipFill>
          <a:blip r:embed="rId5"/>
          <a:stretch>
            <a:fillRect/>
          </a:stretch>
        </p:blipFill>
        <p:spPr>
          <a:xfrm>
            <a:off x="694094" y="1390757"/>
            <a:ext cx="3596663" cy="3596663"/>
          </a:xfrm>
          <a:prstGeom prst="rect">
            <a:avLst/>
          </a:prstGeom>
        </p:spPr>
      </p:pic>
    </p:spTree>
    <p:extLst>
      <p:ext uri="{BB962C8B-B14F-4D97-AF65-F5344CB8AC3E}">
        <p14:creationId xmlns:p14="http://schemas.microsoft.com/office/powerpoint/2010/main" val="81048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5084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1937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1687947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19A4033-8868-7F70-1BAE-B0B3BDF73359}"/>
              </a:ext>
            </a:extLst>
          </p:cNvPr>
          <p:cNvPicPr>
            <a:picLocks noChangeAspect="1"/>
          </p:cNvPicPr>
          <p:nvPr/>
        </p:nvPicPr>
        <p:blipFill>
          <a:blip r:embed="rId5"/>
          <a:stretch>
            <a:fillRect/>
          </a:stretch>
        </p:blipFill>
        <p:spPr>
          <a:xfrm>
            <a:off x="701277" y="1395022"/>
            <a:ext cx="3605530" cy="3605530"/>
          </a:xfrm>
          <a:prstGeom prst="rect">
            <a:avLst/>
          </a:prstGeom>
        </p:spPr>
      </p:pic>
    </p:spTree>
    <p:extLst>
      <p:ext uri="{BB962C8B-B14F-4D97-AF65-F5344CB8AC3E}">
        <p14:creationId xmlns:p14="http://schemas.microsoft.com/office/powerpoint/2010/main" val="412366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161147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ひっかけるだけ</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ゴミ袋ハンガー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24×11.5×5.6cm (</a:t>
            </a:r>
            <a:r>
              <a:rPr lang="ja-JP" altLang="en-US" sz="900" dirty="0">
                <a:latin typeface="Meiryo UI" panose="020B0604030504040204" pitchFamily="34" charset="-128"/>
                <a:ea typeface="Meiryo UI" panose="020B0604030504040204" pitchFamily="34" charset="-128"/>
              </a:rPr>
              <a:t>適応袋／幅</a:t>
            </a:r>
            <a:r>
              <a:rPr lang="en-US" altLang="ja-JP" sz="900" dirty="0">
                <a:latin typeface="Meiryo UI" panose="020B0604030504040204" pitchFamily="34" charset="-128"/>
                <a:ea typeface="Meiryo UI" panose="020B0604030504040204" pitchFamily="34" charset="-128"/>
              </a:rPr>
              <a:t>25cm </a:t>
            </a:r>
            <a:r>
              <a:rPr lang="ja-JP" altLang="en-US" sz="900" dirty="0">
                <a:latin typeface="Meiryo UI" panose="020B0604030504040204" pitchFamily="34" charset="-128"/>
                <a:ea typeface="Meiryo UI" panose="020B0604030504040204" pitchFamily="34" charset="-128"/>
              </a:rPr>
              <a:t>マチ</a:t>
            </a:r>
            <a:r>
              <a:rPr lang="en-US" altLang="ja-JP" sz="900" dirty="0">
                <a:latin typeface="Meiryo UI" panose="020B0604030504040204" pitchFamily="34" charset="-128"/>
                <a:ea typeface="Meiryo UI" panose="020B0604030504040204" pitchFamily="34" charset="-128"/>
              </a:rPr>
              <a:t>12cm</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包装：ヘッダー付化粧箱入り</a:t>
            </a:r>
          </a:p>
          <a:p>
            <a:r>
              <a:rPr lang="ja-JP" altLang="en-US" sz="900" dirty="0">
                <a:latin typeface="Meiryo UI" panose="020B0604030504040204" pitchFamily="34" charset="-128"/>
                <a:ea typeface="Meiryo UI" panose="020B0604030504040204" pitchFamily="34" charset="-128"/>
              </a:rPr>
              <a:t>備考：耐荷重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500g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17193"/>
          </a:xfrm>
          <a:prstGeom prst="rect">
            <a:avLst/>
          </a:prstGeom>
          <a:noFill/>
        </p:spPr>
        <p:txBody>
          <a:bodyPr wrap="square" lIns="0" tIns="46800" rIns="0" spcCol="360000" rtlCol="0">
            <a:spAutoFit/>
          </a:bodyPr>
          <a:lstStyle/>
          <a:p>
            <a:pPr algn="just">
              <a:lnSpc>
                <a:spcPts val="2400"/>
              </a:lnSpc>
            </a:pPr>
            <a:r>
              <a:rPr lang="ja-JP" altLang="en-US" sz="1600" dirty="0"/>
              <a:t>机の引き出しやシンクの扉に引っ掛けるだけで手軽に使えるゴミ袋ハンガーです。家庭内のキッチンや勉強机にも職場のデスクにも使えて便利！ノベルティ用としてもおすすめです。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76B7061-DFDC-5044-C7A9-57C36A8D6990}"/>
              </a:ext>
            </a:extLst>
          </p:cNvPr>
          <p:cNvPicPr>
            <a:picLocks noChangeAspect="1"/>
          </p:cNvPicPr>
          <p:nvPr/>
        </p:nvPicPr>
        <p:blipFill>
          <a:blip r:embed="rId5"/>
          <a:stretch>
            <a:fillRect/>
          </a:stretch>
        </p:blipFill>
        <p:spPr>
          <a:xfrm>
            <a:off x="711329" y="1347200"/>
            <a:ext cx="3649980" cy="3649980"/>
          </a:xfrm>
          <a:prstGeom prst="rect">
            <a:avLst/>
          </a:prstGeom>
        </p:spPr>
      </p:pic>
    </p:spTree>
    <p:extLst>
      <p:ext uri="{BB962C8B-B14F-4D97-AF65-F5344CB8AC3E}">
        <p14:creationId xmlns:p14="http://schemas.microsoft.com/office/powerpoint/2010/main" val="298840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4385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冷感ブランケット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80×60cm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接触冷感素材で非常にひんやりしていて気持ち良い肌触りのブランケット。シーツとしても枕カバーとしても使えるため夏場のマストアイテムと言っても過言ではありません。特典用などにおすすめ！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14D029-61D4-B2FF-0BFB-3F2BBC683792}"/>
              </a:ext>
            </a:extLst>
          </p:cNvPr>
          <p:cNvPicPr>
            <a:picLocks noChangeAspect="1"/>
          </p:cNvPicPr>
          <p:nvPr/>
        </p:nvPicPr>
        <p:blipFill>
          <a:blip r:embed="rId5"/>
          <a:stretch>
            <a:fillRect/>
          </a:stretch>
        </p:blipFill>
        <p:spPr>
          <a:xfrm>
            <a:off x="706027" y="1314826"/>
            <a:ext cx="3607979" cy="3607979"/>
          </a:xfrm>
          <a:prstGeom prst="rect">
            <a:avLst/>
          </a:prstGeom>
        </p:spPr>
      </p:pic>
    </p:spTree>
    <p:extLst>
      <p:ext uri="{BB962C8B-B14F-4D97-AF65-F5344CB8AC3E}">
        <p14:creationId xmlns:p14="http://schemas.microsoft.com/office/powerpoint/2010/main" val="3298270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世界に一つだけの時缶</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材：スチール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生産国：日本製</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最小ロット割れ不可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大切な人への贈り物として、また未来の自分へのメッセージ用としてなど、アイデア次第で様々な利用方法がある缶詰めです。メッセージカードも付属していますので、是非ご活用ください。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74" name="Picture 50" descr="https://www.kilamek-novelty.com/html/upload/save_image/ut-2321650/2321650-01.jpg">
            <a:extLst>
              <a:ext uri="{FF2B5EF4-FFF2-40B4-BE49-F238E27FC236}">
                <a16:creationId xmlns:a16="http://schemas.microsoft.com/office/drawing/2014/main" id="{5567C245-91BF-4D41-A36A-27040F353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479" y="1411148"/>
            <a:ext cx="3183928" cy="31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/14.3×0.5×22.2cm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12.5cm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CR2025</a:t>
            </a:r>
            <a:r>
              <a:rPr lang="ja-JP" altLang="en-US" sz="900" dirty="0">
                <a:latin typeface="Meiryo UI" panose="020B0604030504040204" pitchFamily="34" charset="-128"/>
                <a:ea typeface="Meiryo UI" panose="020B0604030504040204" pitchFamily="34" charset="-128"/>
              </a:rPr>
              <a:t>コイン電池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内蔵</a:t>
            </a:r>
            <a:r>
              <a:rPr lang="en-US" altLang="ja-JP" sz="900" dirty="0">
                <a:latin typeface="Meiryo UI" panose="020B0604030504040204" pitchFamily="34" charset="-128"/>
                <a:ea typeface="Meiryo UI" panose="020B0604030504040204" pitchFamily="34" charset="-128"/>
              </a:rPr>
              <a:t>) ※2023</a:t>
            </a:r>
            <a:r>
              <a:rPr lang="ja-JP" altLang="en-US" sz="900" dirty="0">
                <a:latin typeface="Meiryo UI" panose="020B0604030504040204" pitchFamily="34" charset="-128"/>
                <a:ea typeface="Meiryo UI" panose="020B0604030504040204" pitchFamily="34" charset="-128"/>
              </a:rPr>
              <a:t>年</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月中旬より出荷対応致します。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ペーパーレスで環境にも優しい、サッと書いてパッと消せる電子メモパッド。軽量でバッグに収納しやすいサイズ感なので、持ち運び用にはもちろん、電話メモや伝言板としても重宝します。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2E86A006-C250-9FE9-941B-5DD1553B0B8E}"/>
              </a:ext>
            </a:extLst>
          </p:cNvPr>
          <p:cNvPicPr>
            <a:picLocks noChangeAspect="1"/>
          </p:cNvPicPr>
          <p:nvPr/>
        </p:nvPicPr>
        <p:blipFill>
          <a:blip r:embed="rId5"/>
          <a:stretch>
            <a:fillRect/>
          </a:stretch>
        </p:blipFill>
        <p:spPr>
          <a:xfrm>
            <a:off x="675028" y="1377743"/>
            <a:ext cx="3662089" cy="3662089"/>
          </a:xfrm>
          <a:prstGeom prst="rect">
            <a:avLst/>
          </a:prstGeom>
        </p:spPr>
      </p:pic>
    </p:spTree>
    <p:extLst>
      <p:ext uri="{BB962C8B-B14F-4D97-AF65-F5344CB8AC3E}">
        <p14:creationId xmlns:p14="http://schemas.microsoft.com/office/powerpoint/2010/main" val="143581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59139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27660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482A642-8B5A-B0EA-E78C-988076957038}"/>
              </a:ext>
            </a:extLst>
          </p:cNvPr>
          <p:cNvPicPr>
            <a:picLocks noChangeAspect="1"/>
          </p:cNvPicPr>
          <p:nvPr/>
        </p:nvPicPr>
        <p:blipFill>
          <a:blip r:embed="rId5"/>
          <a:stretch>
            <a:fillRect/>
          </a:stretch>
        </p:blipFill>
        <p:spPr>
          <a:xfrm>
            <a:off x="701274" y="1422052"/>
            <a:ext cx="3569970" cy="3569970"/>
          </a:xfrm>
          <a:prstGeom prst="rect">
            <a:avLst/>
          </a:prstGeom>
        </p:spPr>
      </p:pic>
    </p:spTree>
    <p:extLst>
      <p:ext uri="{BB962C8B-B14F-4D97-AF65-F5344CB8AC3E}">
        <p14:creationId xmlns:p14="http://schemas.microsoft.com/office/powerpoint/2010/main" val="272512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ビエナ フェイスシェーバー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素材：本体・キャップ：</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樹脂、アルミニウム眉コーム・掃除用ブラシ：ポリプロピレン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φ14×131mm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25×140×25mm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セット内容：本体、キャップ、眉コーム、掃除用ブラシ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スティック形状で持ち運びも便利な、 フェイスシェーバー。地肌を傷つけにくく、ビギナーの方も安心して使えます。お出掛け前や旅先など、気になった時に短時間でお手入れできる優れものです。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E8654FB-0CA3-D612-8DEB-2D1082DE2D0D}"/>
              </a:ext>
            </a:extLst>
          </p:cNvPr>
          <p:cNvPicPr>
            <a:picLocks noChangeAspect="1"/>
          </p:cNvPicPr>
          <p:nvPr/>
        </p:nvPicPr>
        <p:blipFill>
          <a:blip r:embed="rId5"/>
          <a:stretch>
            <a:fillRect/>
          </a:stretch>
        </p:blipFill>
        <p:spPr>
          <a:xfrm>
            <a:off x="760298" y="1411148"/>
            <a:ext cx="3568421" cy="3568421"/>
          </a:xfrm>
          <a:prstGeom prst="rect">
            <a:avLst/>
          </a:prstGeom>
        </p:spPr>
      </p:pic>
    </p:spTree>
    <p:extLst>
      <p:ext uri="{BB962C8B-B14F-4D97-AF65-F5344CB8AC3E}">
        <p14:creationId xmlns:p14="http://schemas.microsoft.com/office/powerpoint/2010/main" val="19151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33723357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2890</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268</cp:revision>
  <cp:lastPrinted>2021-07-20T08:57:41Z</cp:lastPrinted>
  <dcterms:created xsi:type="dcterms:W3CDTF">2021-06-21T09:41:39Z</dcterms:created>
  <dcterms:modified xsi:type="dcterms:W3CDTF">2024-08-09T01:05:15Z</dcterms:modified>
</cp:coreProperties>
</file>