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3870"/>
  </p:normalViewPr>
  <p:slideViewPr>
    <p:cSldViewPr snapToGrid="0" snapToObjects="1">
      <p:cViewPr varScale="1">
        <p:scale>
          <a:sx n="82" d="100"/>
          <a:sy n="82" d="100"/>
        </p:scale>
        <p:origin x="780" y="3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リフレクター付巾着リュック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350×410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ヘッドライトの明かりなどを効果的に反射してくれるリフレクター付きのリュック。三色展開から自由にお選びいただけますし、防災グッズ入れなどにぴったりかと思いますので是非ご活用ください。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07A0818-7AC5-3649-B043-1B9E4B1C0682}"/>
              </a:ext>
            </a:extLst>
          </p:cNvPr>
          <p:cNvPicPr>
            <a:picLocks noChangeAspect="1"/>
          </p:cNvPicPr>
          <p:nvPr/>
        </p:nvPicPr>
        <p:blipFill>
          <a:blip r:embed="rId5"/>
          <a:stretch>
            <a:fillRect/>
          </a:stretch>
        </p:blipFill>
        <p:spPr>
          <a:xfrm>
            <a:off x="516281" y="1394699"/>
            <a:ext cx="4038091" cy="363505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1681367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216478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B(12</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付属の</a:t>
            </a:r>
            <a:r>
              <a:rPr lang="en-US" altLang="ja-JP" sz="1600" dirty="0"/>
              <a:t>12</a:t>
            </a:r>
            <a:r>
              <a:rPr lang="ja-JP" altLang="en-US" sz="1600" dirty="0"/>
              <a:t>色クレヨンで自由に塗り絵を楽しめるエコトートバッグ。モデルルームやショールームで配布すれば、お子が塗り絵に集中してくれるので、ご夫婦揃っての商談がスムーズに行えます。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E89FD89-E7B3-2864-0F70-961B85AC0EF1}"/>
              </a:ext>
            </a:extLst>
          </p:cNvPr>
          <p:cNvPicPr>
            <a:picLocks noChangeAspect="1"/>
          </p:cNvPicPr>
          <p:nvPr/>
        </p:nvPicPr>
        <p:blipFill>
          <a:blip r:embed="rId5"/>
          <a:stretch>
            <a:fillRect/>
          </a:stretch>
        </p:blipFill>
        <p:spPr>
          <a:xfrm>
            <a:off x="688204" y="1378772"/>
            <a:ext cx="3655217" cy="3655217"/>
          </a:xfrm>
          <a:prstGeom prst="rect">
            <a:avLst/>
          </a:prstGeom>
        </p:spPr>
      </p:pic>
    </p:spTree>
    <p:extLst>
      <p:ext uri="{BB962C8B-B14F-4D97-AF65-F5344CB8AC3E}">
        <p14:creationId xmlns:p14="http://schemas.microsoft.com/office/powerpoint/2010/main" val="136397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48A07D-4A0D-7241-B3B7-149DF1260541}"/>
              </a:ext>
            </a:extLst>
          </p:cNvPr>
          <p:cNvPicPr>
            <a:picLocks noChangeAspect="1"/>
          </p:cNvPicPr>
          <p:nvPr/>
        </p:nvPicPr>
        <p:blipFill>
          <a:blip r:embed="rId5"/>
          <a:stretch>
            <a:fillRect/>
          </a:stretch>
        </p:blipFill>
        <p:spPr>
          <a:xfrm>
            <a:off x="552623" y="1422052"/>
            <a:ext cx="3688563" cy="3618608"/>
          </a:xfrm>
          <a:prstGeom prst="rect">
            <a:avLst/>
          </a:prstGeom>
        </p:spPr>
      </p:pic>
    </p:spTree>
    <p:extLst>
      <p:ext uri="{BB962C8B-B14F-4D97-AF65-F5344CB8AC3E}">
        <p14:creationId xmlns:p14="http://schemas.microsoft.com/office/powerpoint/2010/main" val="248368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377577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136753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涼しげで爽やかな色彩で描かれた、とんぼ市松、金魚、層雲の</a:t>
            </a:r>
            <a:r>
              <a:rPr lang="en-US" altLang="ja-JP" sz="1600" dirty="0"/>
              <a:t>3</a:t>
            </a:r>
            <a:r>
              <a:rPr lang="ja-JP" altLang="en-US" sz="1600" dirty="0"/>
              <a:t>タイプから自由に選べる和柄扇子です。扇子はコンパクトに持ち歩くことができ、電源等も必要ないためエコグッズとしても◎！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8E34F6-61E9-15B1-BC7C-43139453C4D0}"/>
              </a:ext>
            </a:extLst>
          </p:cNvPr>
          <p:cNvPicPr>
            <a:picLocks noChangeAspect="1"/>
          </p:cNvPicPr>
          <p:nvPr/>
        </p:nvPicPr>
        <p:blipFill>
          <a:blip r:embed="rId5"/>
          <a:stretch>
            <a:fillRect/>
          </a:stretch>
        </p:blipFill>
        <p:spPr>
          <a:xfrm>
            <a:off x="647145" y="1382715"/>
            <a:ext cx="3606923" cy="3606923"/>
          </a:xfrm>
          <a:prstGeom prst="rect">
            <a:avLst/>
          </a:prstGeom>
        </p:spPr>
      </p:pic>
    </p:spTree>
    <p:extLst>
      <p:ext uri="{BB962C8B-B14F-4D97-AF65-F5344CB8AC3E}">
        <p14:creationId xmlns:p14="http://schemas.microsoft.com/office/powerpoint/2010/main" val="412751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ハードカバーふせん</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110×80×16mm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色のふせんと大小二種類のメモがハードカバー内に収納された便利グッズです。カバーのカラーバリエーションは、レッド、グリーン、ブラックの全</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7880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263016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ぬりえ色紙（</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色えんぴつ）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素材：間伐材（色鉛筆）、紙</a:t>
            </a:r>
          </a:p>
          <a:p>
            <a:r>
              <a:rPr lang="ja-JP" altLang="en-US" sz="900" dirty="0">
                <a:latin typeface="Meiryo UI" panose="020B0604030504040204" pitchFamily="34" charset="-128"/>
                <a:ea typeface="Meiryo UI" panose="020B0604030504040204" pitchFamily="34" charset="-128"/>
              </a:rPr>
              <a:t>サイズ：色紙：</a:t>
            </a:r>
            <a:r>
              <a:rPr lang="en-US" altLang="ja-JP" sz="900" dirty="0">
                <a:latin typeface="Meiryo UI" panose="020B0604030504040204" pitchFamily="34" charset="-128"/>
                <a:ea typeface="Meiryo UI" panose="020B0604030504040204" pitchFamily="34" charset="-128"/>
              </a:rPr>
              <a:t>135×120</a:t>
            </a:r>
            <a:r>
              <a:rPr lang="ja-JP" altLang="en-US" sz="900" dirty="0">
                <a:latin typeface="Meiryo UI" panose="020B0604030504040204" pitchFamily="34" charset="-128"/>
                <a:ea typeface="Meiryo UI" panose="020B0604030504040204" pitchFamily="34" charset="-128"/>
              </a:rPr>
              <a:t>色鉛筆：</a:t>
            </a:r>
            <a:r>
              <a:rPr lang="en-US" altLang="ja-JP" sz="900" dirty="0">
                <a:latin typeface="Meiryo UI" panose="020B0604030504040204" pitchFamily="34" charset="-128"/>
                <a:ea typeface="Meiryo UI" panose="020B0604030504040204" pitchFamily="34" charset="-128"/>
              </a:rPr>
              <a:t>100×100</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備考：オプション：色紙スタンド＋＠</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円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色の色えんぴつとぬりえ用色紙のギフトセット。お子様が自由な発想で色を塗ったりお絵描きをして楽しむことができます。</a:t>
            </a:r>
            <a:r>
              <a:rPr lang="en-US" altLang="ja-JP" sz="1600" dirty="0"/>
              <a:t>500</a:t>
            </a:r>
            <a:r>
              <a:rPr lang="ja-JP" altLang="en-US" sz="1600" dirty="0"/>
              <a:t>枚から色紙のオリジナルデザイン対応が可能です。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9E04F7F4-3CFB-2E82-95C6-3D20A7C51428}"/>
              </a:ext>
            </a:extLst>
          </p:cNvPr>
          <p:cNvPicPr>
            <a:picLocks noChangeAspect="1"/>
          </p:cNvPicPr>
          <p:nvPr/>
        </p:nvPicPr>
        <p:blipFill>
          <a:blip r:embed="rId5"/>
          <a:stretch>
            <a:fillRect/>
          </a:stretch>
        </p:blipFill>
        <p:spPr>
          <a:xfrm>
            <a:off x="714540" y="1371901"/>
            <a:ext cx="3638550" cy="3638550"/>
          </a:xfrm>
          <a:prstGeom prst="rect">
            <a:avLst/>
          </a:prstGeom>
        </p:spPr>
      </p:pic>
    </p:spTree>
    <p:extLst>
      <p:ext uri="{BB962C8B-B14F-4D97-AF65-F5344CB8AC3E}">
        <p14:creationId xmlns:p14="http://schemas.microsoft.com/office/powerpoint/2010/main" val="73058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反射テープ付きナップサック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ライトブルー・オレンジ</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350×410(mm)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25g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暗い夜道を通る事が多い方に是非とも使用して頂きたいのがこちらの「反射テープ付きナップサック」。事故が多発しやすい夜間移動時、あなたの心強い味方となってくれます。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F4723BE-A3FD-E813-A988-63C1A814BCE2}"/>
              </a:ext>
            </a:extLst>
          </p:cNvPr>
          <p:cNvPicPr>
            <a:picLocks noChangeAspect="1"/>
          </p:cNvPicPr>
          <p:nvPr/>
        </p:nvPicPr>
        <p:blipFill>
          <a:blip r:embed="rId5"/>
          <a:stretch>
            <a:fillRect/>
          </a:stretch>
        </p:blipFill>
        <p:spPr>
          <a:xfrm>
            <a:off x="724120" y="1384308"/>
            <a:ext cx="3641208" cy="3641208"/>
          </a:xfrm>
          <a:prstGeom prst="rect">
            <a:avLst/>
          </a:prstGeom>
        </p:spPr>
      </p:pic>
    </p:spTree>
    <p:extLst>
      <p:ext uri="{BB962C8B-B14F-4D97-AF65-F5344CB8AC3E}">
        <p14:creationId xmlns:p14="http://schemas.microsoft.com/office/powerpoint/2010/main" val="45994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33942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ラメ入リスライドミラー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ハート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100×85×9mm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考：ルージュレッド・グラスブラック・チェリーピンク・スノーホワイト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ラメ入りの素材とハート型のボディがとっても可愛いスライドミラーです。カバー部分は折り返してスタンド型にもなって便利に活用いただけます。</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E644858-FC4C-944C-AC12-18AEC8F15EDF}"/>
              </a:ext>
            </a:extLst>
          </p:cNvPr>
          <p:cNvPicPr>
            <a:picLocks noChangeAspect="1"/>
          </p:cNvPicPr>
          <p:nvPr/>
        </p:nvPicPr>
        <p:blipFill>
          <a:blip r:embed="rId5"/>
          <a:stretch>
            <a:fillRect/>
          </a:stretch>
        </p:blipFill>
        <p:spPr>
          <a:xfrm>
            <a:off x="307031" y="1924414"/>
            <a:ext cx="4295126" cy="2802988"/>
          </a:xfrm>
          <a:prstGeom prst="rect">
            <a:avLst/>
          </a:prstGeom>
        </p:spPr>
      </p:pic>
    </p:spTree>
    <p:extLst>
      <p:ext uri="{BB962C8B-B14F-4D97-AF65-F5344CB8AC3E}">
        <p14:creationId xmlns:p14="http://schemas.microsoft.com/office/powerpoint/2010/main" val="242465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A3E8B28-1749-6288-C220-0BF45AC72C91}"/>
              </a:ext>
            </a:extLst>
          </p:cNvPr>
          <p:cNvPicPr>
            <a:picLocks noChangeAspect="1"/>
          </p:cNvPicPr>
          <p:nvPr/>
        </p:nvPicPr>
        <p:blipFill>
          <a:blip r:embed="rId5"/>
          <a:stretch>
            <a:fillRect/>
          </a:stretch>
        </p:blipFill>
        <p:spPr>
          <a:xfrm>
            <a:off x="738215" y="1422793"/>
            <a:ext cx="3418742" cy="3418742"/>
          </a:xfrm>
          <a:prstGeom prst="rect">
            <a:avLst/>
          </a:prstGeom>
        </p:spPr>
      </p:pic>
    </p:spTree>
    <p:extLst>
      <p:ext uri="{BB962C8B-B14F-4D97-AF65-F5344CB8AC3E}">
        <p14:creationId xmlns:p14="http://schemas.microsoft.com/office/powerpoint/2010/main" val="4259923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85647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ナップサック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460×365mm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ちょっとしたお出かけ用やシューズ入れなどに最適なシンプルですっきりとした使い勝手の良いナップサック。カラーバリエーションはブルー、イエロー、ブラック、グリーンの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8721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ひんやりフローズンデリカ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素材：外カップ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 内カップ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ポリプロピレン・シリコーン 冷却液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食塩水 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/14.5×9.5×17cm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19.5cm</a:t>
            </a:r>
          </a:p>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350ml(</a:t>
            </a:r>
            <a:r>
              <a:rPr lang="ja-JP" altLang="en-US" sz="900" dirty="0">
                <a:latin typeface="Meiryo UI" panose="020B0604030504040204" pitchFamily="34" charset="-128"/>
                <a:ea typeface="Meiryo UI" panose="020B0604030504040204" pitchFamily="34" charset="-128"/>
              </a:rPr>
              <a:t>適正容量約</a:t>
            </a:r>
            <a:r>
              <a:rPr lang="en-US" altLang="ja-JP" sz="900" dirty="0">
                <a:latin typeface="Meiryo UI" panose="020B0604030504040204" pitchFamily="34" charset="-128"/>
                <a:ea typeface="Meiryo UI" panose="020B0604030504040204" pitchFamily="34" charset="-128"/>
              </a:rPr>
              <a:t>150ml) ※</a:t>
            </a:r>
            <a:r>
              <a:rPr lang="ja-JP" altLang="en-US" sz="900" dirty="0">
                <a:latin typeface="Meiryo UI" panose="020B0604030504040204" pitchFamily="34" charset="-128"/>
                <a:ea typeface="Meiryo UI" panose="020B0604030504040204" pitchFamily="34" charset="-128"/>
              </a:rPr>
              <a:t>商品動画をご用意しております。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冷凍庫で</a:t>
            </a:r>
            <a:r>
              <a:rPr lang="en-US" altLang="ja-JP" sz="1600" dirty="0"/>
              <a:t>8?12</a:t>
            </a:r>
            <a:r>
              <a:rPr lang="ja-JP" altLang="en-US" sz="1600" dirty="0"/>
              <a:t>時間冷やした、ひんやりフローズンデリカの内カップにジュースを注ぎ、</a:t>
            </a:r>
            <a:r>
              <a:rPr lang="en-US" altLang="ja-JP" sz="1600" dirty="0"/>
              <a:t>5</a:t>
            </a:r>
            <a:r>
              <a:rPr lang="ja-JP" altLang="en-US" sz="1600" dirty="0"/>
              <a:t>分ほど放置した後、付属のスプーンで約</a:t>
            </a:r>
            <a:r>
              <a:rPr lang="en-US" altLang="ja-JP" sz="1600" dirty="0"/>
              <a:t>10</a:t>
            </a:r>
            <a:r>
              <a:rPr lang="ja-JP" altLang="en-US" sz="1600" dirty="0"/>
              <a:t>分かき混ぜればフローズンデザートが完成です！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1FA5CA7-FCFA-F047-76F4-1A3ACFA4C660}"/>
              </a:ext>
            </a:extLst>
          </p:cNvPr>
          <p:cNvPicPr>
            <a:picLocks noChangeAspect="1"/>
          </p:cNvPicPr>
          <p:nvPr/>
        </p:nvPicPr>
        <p:blipFill>
          <a:blip r:embed="rId5"/>
          <a:stretch>
            <a:fillRect/>
          </a:stretch>
        </p:blipFill>
        <p:spPr>
          <a:xfrm>
            <a:off x="828557" y="1411148"/>
            <a:ext cx="3541835" cy="3541835"/>
          </a:xfrm>
          <a:prstGeom prst="rect">
            <a:avLst/>
          </a:prstGeom>
        </p:spPr>
      </p:pic>
    </p:spTree>
    <p:extLst>
      <p:ext uri="{BB962C8B-B14F-4D97-AF65-F5344CB8AC3E}">
        <p14:creationId xmlns:p14="http://schemas.microsoft.com/office/powerpoint/2010/main" val="651916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8D05C0-0605-A8BA-5505-4594E8108886}"/>
              </a:ext>
            </a:extLst>
          </p:cNvPr>
          <p:cNvPicPr>
            <a:picLocks noChangeAspect="1"/>
          </p:cNvPicPr>
          <p:nvPr/>
        </p:nvPicPr>
        <p:blipFill>
          <a:blip r:embed="rId5"/>
          <a:stretch>
            <a:fillRect/>
          </a:stretch>
        </p:blipFill>
        <p:spPr>
          <a:xfrm>
            <a:off x="738026" y="1411959"/>
            <a:ext cx="3560089" cy="3560089"/>
          </a:xfrm>
          <a:prstGeom prst="rect">
            <a:avLst/>
          </a:prstGeom>
        </p:spPr>
      </p:pic>
    </p:spTree>
    <p:extLst>
      <p:ext uri="{BB962C8B-B14F-4D97-AF65-F5344CB8AC3E}">
        <p14:creationId xmlns:p14="http://schemas.microsoft.com/office/powerpoint/2010/main" val="263758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102619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クールマイン ボトル入ひんやりタオル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/300×900mm</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/φ66×158mm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濡らしたままでも収納できて持ち歩きに便利なボトル入りのひんやりタオル。水に濡らして絞るだけで冷たくて気持ち良く感じられるため、熱中症対策やスポーツグッズ用などに人気です。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0FF17CA-A2D1-63D6-597E-5A8D98C00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7" y="1515567"/>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204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和柄ひょうのう</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柄指定不可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φ145×40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カラフルでポップながらどこか懐かしさを感じさせる和柄デザインがとってもオシャレなひょうのうです。名入れプリントも可能ですので、オリジナルグッズやノベルティアイテムとしてもおすすめ。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5724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３</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５オンス・コットン巾着（</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オンス）、綿・ポリエステル混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サイズでたっぷり入る</a:t>
            </a:r>
            <a:r>
              <a:rPr lang="en-US" altLang="ja-JP" sz="1600" dirty="0"/>
              <a:t>3.5</a:t>
            </a:r>
            <a:r>
              <a:rPr lang="ja-JP" altLang="en-US" sz="1600" dirty="0"/>
              <a:t>オンスコットン生地の巾着です。シンプルなアイテムのため、名入れプリントするどんなオリジナルデザインにもマッチし、様々なシーンに活用可能です。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4" name="図 123">
            <a:extLst>
              <a:ext uri="{FF2B5EF4-FFF2-40B4-BE49-F238E27FC236}">
                <a16:creationId xmlns:a16="http://schemas.microsoft.com/office/drawing/2014/main" id="{30338B3B-598E-3174-0B51-E68828B1E341}"/>
              </a:ext>
            </a:extLst>
          </p:cNvPr>
          <p:cNvPicPr>
            <a:picLocks noChangeAspect="1"/>
          </p:cNvPicPr>
          <p:nvPr/>
        </p:nvPicPr>
        <p:blipFill>
          <a:blip r:embed="rId5"/>
          <a:stretch>
            <a:fillRect/>
          </a:stretch>
        </p:blipFill>
        <p:spPr>
          <a:xfrm>
            <a:off x="699764" y="1350412"/>
            <a:ext cx="3683577" cy="3683577"/>
          </a:xfrm>
          <a:prstGeom prst="rect">
            <a:avLst/>
          </a:prstGeom>
        </p:spPr>
      </p:pic>
    </p:spTree>
    <p:extLst>
      <p:ext uri="{BB962C8B-B14F-4D97-AF65-F5344CB8AC3E}">
        <p14:creationId xmlns:p14="http://schemas.microsoft.com/office/powerpoint/2010/main" val="88962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クリップファン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カラー展開：イエロー・グリーン・グレー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PP</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100×60×75mm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備考：単四乾電池</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本使用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別途</a:t>
            </a:r>
            <a:r>
              <a:rPr lang="en-US" altLang="ja-JP" sz="10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クリップタイプでスマホなどにも装着できる軽量でコンパクトなハンディファンです。卓上ファンとしても利用可能で、カラーバリエーションはグレー、イエロー、グリーンの</a:t>
            </a:r>
            <a:r>
              <a:rPr lang="en-US" altLang="ja-JP" sz="1600" dirty="0"/>
              <a:t>3</a:t>
            </a:r>
            <a:r>
              <a:rPr lang="ja-JP" altLang="en-US" sz="1600" dirty="0"/>
              <a:t>色から。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517088B-880D-AB72-1743-F9C2F4FC5109}"/>
              </a:ext>
            </a:extLst>
          </p:cNvPr>
          <p:cNvPicPr>
            <a:picLocks noChangeAspect="1"/>
          </p:cNvPicPr>
          <p:nvPr/>
        </p:nvPicPr>
        <p:blipFill>
          <a:blip r:embed="rId5"/>
          <a:stretch>
            <a:fillRect/>
          </a:stretch>
        </p:blipFill>
        <p:spPr>
          <a:xfrm>
            <a:off x="700915" y="1296965"/>
            <a:ext cx="3693558" cy="3693558"/>
          </a:xfrm>
          <a:prstGeom prst="rect">
            <a:avLst/>
          </a:prstGeom>
        </p:spPr>
      </p:pic>
    </p:spTree>
    <p:extLst>
      <p:ext uri="{BB962C8B-B14F-4D97-AF65-F5344CB8AC3E}">
        <p14:creationId xmlns:p14="http://schemas.microsoft.com/office/powerpoint/2010/main" val="94905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1437480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 BODY SHEETS PROTECT SKIN 10</a:t>
            </a:r>
            <a:r>
              <a:rPr lang="ja-JP" altLang="en-US" sz="2000" dirty="0">
                <a:solidFill>
                  <a:schemeClr val="bg1"/>
                </a:solidFill>
                <a:latin typeface="Meiryo UI" panose="020B0604030504040204" pitchFamily="34" charset="-128"/>
                <a:ea typeface="Meiryo UI" panose="020B0604030504040204" pitchFamily="34" charset="-128"/>
              </a:rPr>
              <a:t>枚入 シトロネラの香り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a:t>
            </a:r>
            <a:r>
              <a:rPr lang="en-US" altLang="ja-JP" sz="900" dirty="0">
                <a:latin typeface="Meiryo UI" panose="020B0604030504040204" pitchFamily="34" charset="-128"/>
                <a:ea typeface="Meiryo UI" panose="020B0604030504040204" pitchFamily="34" charset="-128"/>
              </a:rPr>
              <a:t>BG</a:t>
            </a:r>
            <a:r>
              <a:rPr lang="ja-JP" altLang="en-US" sz="900" dirty="0">
                <a:latin typeface="Meiryo UI" panose="020B0604030504040204" pitchFamily="34" charset="-128"/>
                <a:ea typeface="Meiryo UI" panose="020B0604030504040204" pitchFamily="34" charset="-128"/>
              </a:rPr>
              <a:t>、ペンチレングリコール、メントール、ヒアルロン酸ヒドロキシプロピルトリモニウム、シロバナムシヨケギク花エキス（除虫菊エキス）、フェノキシエタノール、クエン酸、クエン酸、</a:t>
            </a:r>
            <a:r>
              <a:rPr lang="en-US" altLang="ja-JP" sz="900" dirty="0">
                <a:latin typeface="Meiryo UI" panose="020B0604030504040204" pitchFamily="34" charset="-128"/>
                <a:ea typeface="Meiryo UI" panose="020B0604030504040204" pitchFamily="34" charset="-128"/>
              </a:rPr>
              <a:t>Na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EDTA-2Na</a:t>
            </a:r>
            <a:r>
              <a:rPr lang="ja-JP" altLang="en-US" sz="900" dirty="0">
                <a:latin typeface="Meiryo UI" panose="020B0604030504040204" pitchFamily="34" charset="-128"/>
                <a:ea typeface="Meiryo UI" panose="020B0604030504040204" pitchFamily="34" charset="-128"/>
              </a:rPr>
              <a:t>、（Ｃ</a:t>
            </a:r>
            <a:r>
              <a:rPr lang="en-US" altLang="ja-JP" sz="900" dirty="0">
                <a:latin typeface="Meiryo UI" panose="020B0604030504040204" pitchFamily="34" charset="-128"/>
                <a:ea typeface="Meiryo UI" panose="020B0604030504040204" pitchFamily="34" charset="-128"/>
              </a:rPr>
              <a:t>12?14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パレス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90×140×17mm</a:t>
            </a:r>
            <a:r>
              <a:rPr lang="ja-JP" altLang="en-US" sz="900" dirty="0">
                <a:latin typeface="Meiryo UI" panose="020B0604030504040204" pitchFamily="34" charset="-128"/>
                <a:ea typeface="Meiryo UI" panose="020B0604030504040204" pitchFamily="34" charset="-128"/>
              </a:rPr>
              <a:t>（原紙サイズ：約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備考：枚数：</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名入れできるフラップ部分が大きいボディーシート。蚊取り線香の材料でお馴染の、人への毒性が低く殺虫の即効性が高い、除虫菊エキス配合。保湿効果もあり、夏のキャンプなどのお供にも最適です。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78A187-52F7-1F6D-3832-AC9779710D0B}"/>
              </a:ext>
            </a:extLst>
          </p:cNvPr>
          <p:cNvPicPr>
            <a:picLocks noChangeAspect="1"/>
          </p:cNvPicPr>
          <p:nvPr/>
        </p:nvPicPr>
        <p:blipFill>
          <a:blip r:embed="rId5"/>
          <a:stretch>
            <a:fillRect/>
          </a:stretch>
        </p:blipFill>
        <p:spPr>
          <a:xfrm>
            <a:off x="738344" y="1334510"/>
            <a:ext cx="3723542" cy="3723542"/>
          </a:xfrm>
          <a:prstGeom prst="rect">
            <a:avLst/>
          </a:prstGeom>
        </p:spPr>
      </p:pic>
    </p:spTree>
    <p:extLst>
      <p:ext uri="{BB962C8B-B14F-4D97-AF65-F5344CB8AC3E}">
        <p14:creationId xmlns:p14="http://schemas.microsoft.com/office/powerpoint/2010/main" val="254788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253203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リチウム</a:t>
            </a:r>
            <a:r>
              <a:rPr lang="en-US" altLang="ja-JP" sz="2000" dirty="0">
                <a:solidFill>
                  <a:schemeClr val="bg1"/>
                </a:solidFill>
                <a:latin typeface="Meiryo UI" panose="020B0604030504040204" pitchFamily="34" charset="-128"/>
                <a:ea typeface="Meiryo UI" panose="020B0604030504040204" pitchFamily="34" charset="-128"/>
              </a:rPr>
              <a:t>AC</a:t>
            </a:r>
            <a:r>
              <a:rPr lang="ja-JP" altLang="en-US" sz="2000" dirty="0">
                <a:solidFill>
                  <a:schemeClr val="bg1"/>
                </a:solidFill>
                <a:latin typeface="Meiryo UI" panose="020B0604030504040204" pitchFamily="34" charset="-128"/>
                <a:ea typeface="Meiryo UI" panose="020B0604030504040204" pitchFamily="34" charset="-128"/>
              </a:rPr>
              <a:t>チャージャー</a:t>
            </a:r>
            <a:r>
              <a:rPr lang="en-US" altLang="ja-JP" sz="2000" dirty="0">
                <a:solidFill>
                  <a:schemeClr val="bg1"/>
                </a:solidFill>
                <a:latin typeface="Meiryo UI" panose="020B0604030504040204" pitchFamily="34" charset="-128"/>
                <a:ea typeface="Meiryo UI" panose="020B0604030504040204" pitchFamily="34" charset="-128"/>
              </a:rPr>
              <a:t>2600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48×100×20mm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100g</a:t>
            </a:r>
          </a:p>
          <a:p>
            <a:r>
              <a:rPr lang="ja-JP" altLang="en-US" sz="900" dirty="0">
                <a:latin typeface="Meiryo UI" panose="020B0604030504040204" pitchFamily="34" charset="-128"/>
                <a:ea typeface="Meiryo UI" panose="020B0604030504040204" pitchFamily="34" charset="-128"/>
              </a:rPr>
              <a:t>機能：最大出力</a:t>
            </a:r>
            <a:r>
              <a:rPr lang="en-US" altLang="ja-JP" sz="900" dirty="0">
                <a:latin typeface="Meiryo UI" panose="020B0604030504040204" pitchFamily="34" charset="-128"/>
                <a:ea typeface="Meiryo UI" panose="020B0604030504040204" pitchFamily="34" charset="-128"/>
              </a:rPr>
              <a:t>1A､</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2600mAh</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)､Lightning</a:t>
            </a:r>
            <a:r>
              <a:rPr lang="ja-JP" altLang="en-US" sz="900" dirty="0">
                <a:latin typeface="Meiryo UI" panose="020B0604030504040204" pitchFamily="34" charset="-128"/>
                <a:ea typeface="Meiryo UI" panose="020B0604030504040204" pitchFamily="34" charset="-128"/>
              </a:rPr>
              <a:t>ケーブル付属</a:t>
            </a:r>
          </a:p>
          <a:p>
            <a:r>
              <a:rPr lang="ja-JP" altLang="en-US" sz="900" dirty="0">
                <a:latin typeface="Meiryo UI" panose="020B0604030504040204" pitchFamily="34" charset="-128"/>
                <a:ea typeface="Meiryo UI" panose="020B0604030504040204" pitchFamily="34" charset="-128"/>
              </a:rPr>
              <a:t>備考：スマートフォン約</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回充電可能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いつでもどこでもチャージできるリチウム</a:t>
            </a:r>
            <a:r>
              <a:rPr lang="en-US" altLang="ja-JP" sz="1600" dirty="0"/>
              <a:t>AC</a:t>
            </a:r>
            <a:r>
              <a:rPr lang="ja-JP" altLang="en-US" sz="1600" dirty="0"/>
              <a:t>チャージャーの</a:t>
            </a:r>
            <a:r>
              <a:rPr lang="en-US" altLang="ja-JP" sz="1600" dirty="0"/>
              <a:t>2600mAh</a:t>
            </a:r>
            <a:r>
              <a:rPr lang="ja-JP" altLang="en-US" sz="1600" dirty="0"/>
              <a:t>タイプです。非常にすっきりとしたシンプルなデザインですので、オリジナルノベリティとしても大変役立ちます。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77C672-A147-E091-87A3-8A1A5BA65C55}"/>
              </a:ext>
            </a:extLst>
          </p:cNvPr>
          <p:cNvPicPr>
            <a:picLocks noChangeAspect="1"/>
          </p:cNvPicPr>
          <p:nvPr/>
        </p:nvPicPr>
        <p:blipFill>
          <a:blip r:embed="rId5"/>
          <a:stretch>
            <a:fillRect/>
          </a:stretch>
        </p:blipFill>
        <p:spPr>
          <a:xfrm>
            <a:off x="709736" y="1378022"/>
            <a:ext cx="3560089" cy="3560089"/>
          </a:xfrm>
          <a:prstGeom prst="rect">
            <a:avLst/>
          </a:prstGeom>
        </p:spPr>
      </p:pic>
    </p:spTree>
    <p:extLst>
      <p:ext uri="{BB962C8B-B14F-4D97-AF65-F5344CB8AC3E}">
        <p14:creationId xmlns:p14="http://schemas.microsoft.com/office/powerpoint/2010/main" val="164944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260×360</a:t>
            </a:r>
            <a:r>
              <a:rPr lang="en" altLang="ja-JP" sz="900" dirty="0">
                <a:latin typeface="Meiryo UI" panose="020B0604030504040204" pitchFamily="34" charset="-128"/>
                <a:ea typeface="Meiryo UI" panose="020B0604030504040204" pitchFamily="34" charset="-128"/>
              </a:rPr>
              <a:t>mm </a:t>
            </a:r>
          </a:p>
          <a:p>
            <a:endParaRPr lang="en" altLang="ja-JP" sz="90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肌触りも柔らかく優しい雰囲気のある独特の霜降り調な生地がポイントの巾着袋です。カラーバリエーションはグレー、ブルー、ベージュの三色展開。こちらは</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サイズとなります。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F98EA36-50F9-FA6D-1700-AA0FE8705ECF}"/>
              </a:ext>
            </a:extLst>
          </p:cNvPr>
          <p:cNvPicPr>
            <a:picLocks noChangeAspect="1"/>
          </p:cNvPicPr>
          <p:nvPr/>
        </p:nvPicPr>
        <p:blipFill>
          <a:blip r:embed="rId5"/>
          <a:stretch>
            <a:fillRect/>
          </a:stretch>
        </p:blipFill>
        <p:spPr>
          <a:xfrm>
            <a:off x="686817" y="1427331"/>
            <a:ext cx="3560090" cy="3560090"/>
          </a:xfrm>
          <a:prstGeom prst="rect">
            <a:avLst/>
          </a:prstGeom>
        </p:spPr>
      </p:pic>
    </p:spTree>
    <p:extLst>
      <p:ext uri="{BB962C8B-B14F-4D97-AF65-F5344CB8AC3E}">
        <p14:creationId xmlns:p14="http://schemas.microsoft.com/office/powerpoint/2010/main" val="63363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420402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ソーラーライトホイッスル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73×35×14mm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/76×45×21mm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太陽光で充電するタイプですので電源要らずの上、ライトとホイッスル機能が一緒になっていて非常に便利です。名入れプリント可能ですので、オリジナルグッズやノベルティアイテムにおすすめ。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33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5896453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731</TotalTime>
  <Words>2705</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2024-08-01T08:27:16Z</dcterms:modified>
</cp:coreProperties>
</file>