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2" autoAdjust="0"/>
    <p:restoredTop sz="94656"/>
  </p:normalViewPr>
  <p:slideViewPr>
    <p:cSldViewPr snapToGrid="0" snapToObjects="1">
      <p:cViewPr varScale="1">
        <p:scale>
          <a:sx n="82" d="100"/>
          <a:sy n="82" d="100"/>
        </p:scale>
        <p:origin x="78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E8D7F-A8AB-42DD-A537-F854AD0EF141}"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04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83128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8943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5918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05464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025245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44050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2135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65931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93678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3568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571737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05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2A9A95ED-60F8-4884-8EDA-3265CD7C26DC}" type="datetime">
              <a:rPr lang="en-US" sz="1200" b="0" strike="noStrike" spc="-1">
                <a:solidFill>
                  <a:srgbClr val="8B8B8B"/>
                </a:solidFill>
                <a:latin typeface="Calibri"/>
              </a:rPr>
              <a:t>8/1/2024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C395EBE3-8AC4-4741-BFA9-4D166BF79C7D}"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3856997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74669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ラウンドコップボトル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202×87×67mm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/330ml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コップになるキャップがどこか懐かしく見た目にもかわいい</a:t>
            </a:r>
            <a:r>
              <a:rPr lang="en-US" altLang="ja-JP" sz="1600" dirty="0"/>
              <a:t>330ml</a:t>
            </a:r>
            <a:r>
              <a:rPr lang="ja-JP" altLang="en-US" sz="1600" dirty="0"/>
              <a:t>サイズのステンレスボトルです。真空構造のため保冷温効果が高く、美味しい飲み物を美味しい温度のまま持ち歩けます。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2B2374-5B85-BC38-15D6-356B0C173459}"/>
              </a:ext>
            </a:extLst>
          </p:cNvPr>
          <p:cNvPicPr>
            <a:picLocks noChangeAspect="1"/>
          </p:cNvPicPr>
          <p:nvPr/>
        </p:nvPicPr>
        <p:blipFill>
          <a:blip r:embed="rId5"/>
          <a:stretch>
            <a:fillRect/>
          </a:stretch>
        </p:blipFill>
        <p:spPr>
          <a:xfrm>
            <a:off x="689891" y="1371901"/>
            <a:ext cx="3723542" cy="3723542"/>
          </a:xfrm>
          <a:prstGeom prst="rect">
            <a:avLst/>
          </a:prstGeom>
        </p:spPr>
      </p:pic>
    </p:spTree>
    <p:extLst>
      <p:ext uri="{BB962C8B-B14F-4D97-AF65-F5344CB8AC3E}">
        <p14:creationId xmlns:p14="http://schemas.microsoft.com/office/powerpoint/2010/main" val="120509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360ml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/Φ58×186(mm)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360ml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2FF8E13-A629-EE1D-B1B5-D28C8E437CD1}"/>
              </a:ext>
            </a:extLst>
          </p:cNvPr>
          <p:cNvPicPr>
            <a:picLocks noChangeAspect="1"/>
          </p:cNvPicPr>
          <p:nvPr/>
        </p:nvPicPr>
        <p:blipFill>
          <a:blip r:embed="rId5"/>
          <a:stretch>
            <a:fillRect/>
          </a:stretch>
        </p:blipFill>
        <p:spPr>
          <a:xfrm>
            <a:off x="630616" y="1326390"/>
            <a:ext cx="3734870" cy="3734870"/>
          </a:xfrm>
          <a:prstGeom prst="rect">
            <a:avLst/>
          </a:prstGeom>
        </p:spPr>
      </p:pic>
    </p:spTree>
    <p:extLst>
      <p:ext uri="{BB962C8B-B14F-4D97-AF65-F5344CB8AC3E}">
        <p14:creationId xmlns:p14="http://schemas.microsoft.com/office/powerpoint/2010/main" val="109519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スタンドバスギフトセット りんご</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素材：バスバッグ：入浴料　バスタブレット：入浴剤　バスパウダー：入浴剤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215×140×60mm</a:t>
            </a:r>
          </a:p>
          <a:p>
            <a:r>
              <a:rPr lang="ja-JP" altLang="en-US" sz="900" dirty="0">
                <a:latin typeface="Meiryo UI" panose="020B0604030504040204" pitchFamily="34" charset="-128"/>
                <a:ea typeface="Meiryo UI" panose="020B0604030504040204" pitchFamily="34" charset="-128"/>
              </a:rPr>
              <a:t>付属品：セット内容：バスバッグ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、バスタブレット</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、バスパウダー</a:t>
            </a:r>
            <a:r>
              <a:rPr lang="en-US" altLang="ja-JP" sz="900" dirty="0">
                <a:latin typeface="Meiryo UI" panose="020B0604030504040204" pitchFamily="34" charset="-128"/>
                <a:ea typeface="Meiryo UI" panose="020B0604030504040204" pitchFamily="34" charset="-128"/>
              </a:rPr>
              <a:t>×2</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個となります。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一日の疲れを癒やしてくれるりんごのバスギフトセットです。甘酸っぱい上品な香りでいつまでもお風呂に入っていたくなるアイテム。イベントやキャンペーンのノベルティ、景品等におすすめ。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7121381-9DE9-6C85-5F35-0868AB539A6D}"/>
              </a:ext>
            </a:extLst>
          </p:cNvPr>
          <p:cNvPicPr>
            <a:picLocks noChangeAspect="1"/>
          </p:cNvPicPr>
          <p:nvPr/>
        </p:nvPicPr>
        <p:blipFill>
          <a:blip r:embed="rId5"/>
          <a:stretch>
            <a:fillRect/>
          </a:stretch>
        </p:blipFill>
        <p:spPr>
          <a:xfrm>
            <a:off x="726884" y="1407073"/>
            <a:ext cx="3613426" cy="3613426"/>
          </a:xfrm>
          <a:prstGeom prst="rect">
            <a:avLst/>
          </a:prstGeom>
        </p:spPr>
      </p:pic>
    </p:spTree>
    <p:extLst>
      <p:ext uri="{BB962C8B-B14F-4D97-AF65-F5344CB8AC3E}">
        <p14:creationId xmlns:p14="http://schemas.microsoft.com/office/powerpoint/2010/main" val="110733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ノート型電子メモパッド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/125×95×12mm</a:t>
            </a:r>
          </a:p>
          <a:p>
            <a:r>
              <a:rPr lang="ja-JP" altLang="en-US" sz="900" dirty="0">
                <a:latin typeface="Meiryo UI" panose="020B0604030504040204" pitchFamily="34" charset="-128"/>
                <a:ea typeface="Meiryo UI" panose="020B0604030504040204" pitchFamily="34" charset="-128"/>
              </a:rPr>
              <a:t>備考：ボタン電池</a:t>
            </a:r>
            <a:r>
              <a:rPr lang="en-US" altLang="ja-JP" sz="900" dirty="0">
                <a:latin typeface="Meiryo UI" panose="020B0604030504040204" pitchFamily="34" charset="-128"/>
                <a:ea typeface="Meiryo UI" panose="020B0604030504040204" pitchFamily="34" charset="-128"/>
              </a:rPr>
              <a:t>(CR1220)1</a:t>
            </a:r>
            <a:r>
              <a:rPr lang="ja-JP" altLang="en-US" sz="900" dirty="0">
                <a:latin typeface="Meiryo UI" panose="020B0604030504040204" pitchFamily="34" charset="-128"/>
                <a:ea typeface="Meiryo UI" panose="020B0604030504040204" pitchFamily="34" charset="-128"/>
              </a:rPr>
              <a:t>ケ付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モニター</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カバー付きのため持ち歩きもしやすいノート型の電子メモパッドです。会議などには非常に役立ちます。イベントやキャンペーンのノベルティ用、特典用、景品用などにおすすめです。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3AA3EAC-39EB-659B-9EA4-62CCA741124C}"/>
              </a:ext>
            </a:extLst>
          </p:cNvPr>
          <p:cNvPicPr>
            <a:picLocks noChangeAspect="1"/>
          </p:cNvPicPr>
          <p:nvPr/>
        </p:nvPicPr>
        <p:blipFill>
          <a:blip r:embed="rId5"/>
          <a:stretch>
            <a:fillRect/>
          </a:stretch>
        </p:blipFill>
        <p:spPr>
          <a:xfrm>
            <a:off x="741448" y="1411148"/>
            <a:ext cx="3565369" cy="3565369"/>
          </a:xfrm>
          <a:prstGeom prst="rect">
            <a:avLst/>
          </a:prstGeom>
        </p:spPr>
      </p:pic>
    </p:spTree>
    <p:extLst>
      <p:ext uri="{BB962C8B-B14F-4D97-AF65-F5344CB8AC3E}">
        <p14:creationId xmlns:p14="http://schemas.microsoft.com/office/powerpoint/2010/main" val="422656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シャボンフラワー エレガントミニブーケ</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カラー展開：ピンク、ブルー、レッド</a:t>
            </a:r>
          </a:p>
          <a:p>
            <a:r>
              <a:rPr lang="ja-JP" altLang="en-US" sz="900" dirty="0">
                <a:latin typeface="Meiryo UI" panose="020B0604030504040204" pitchFamily="34" charset="-128"/>
                <a:ea typeface="Meiryo UI" panose="020B0604030504040204" pitchFamily="34" charset="-128"/>
              </a:rPr>
              <a:t>素材：石鹸・紙・</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8×7×25cm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本物そっくりの素敵なミニブーケにしか見えないため観賞用としても人気の高いシャボンフラワーです。イベントのノベルティ用としても人気が高い上、</a:t>
            </a:r>
            <a:r>
              <a:rPr lang="en-US" altLang="ja-JP" sz="1600" dirty="0"/>
              <a:t>3</a:t>
            </a:r>
            <a:r>
              <a:rPr lang="ja-JP" altLang="en-US" sz="1600" dirty="0"/>
              <a:t>色展開からお選びいただくことが可能です。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AC176A5-99D5-ABD4-AD59-920645466B40}"/>
              </a:ext>
            </a:extLst>
          </p:cNvPr>
          <p:cNvPicPr>
            <a:picLocks noChangeAspect="1"/>
          </p:cNvPicPr>
          <p:nvPr/>
        </p:nvPicPr>
        <p:blipFill>
          <a:blip r:embed="rId5"/>
          <a:stretch>
            <a:fillRect/>
          </a:stretch>
        </p:blipFill>
        <p:spPr>
          <a:xfrm>
            <a:off x="657704" y="1367016"/>
            <a:ext cx="3641481" cy="3641481"/>
          </a:xfrm>
          <a:prstGeom prst="rect">
            <a:avLst/>
          </a:prstGeom>
        </p:spPr>
      </p:pic>
    </p:spTree>
    <p:extLst>
      <p:ext uri="{BB962C8B-B14F-4D97-AF65-F5344CB8AC3E}">
        <p14:creationId xmlns:p14="http://schemas.microsoft.com/office/powerpoint/2010/main" val="397552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着せかえタンブラー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樹脂・熱可塑性エラストマー・シリコーンゴム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8.1×8.9×17.6cm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中台紙を好きに入れ替えられるタイプの</a:t>
            </a:r>
            <a:r>
              <a:rPr lang="en-US" altLang="ja-JP" sz="1600" dirty="0"/>
              <a:t>360ml</a:t>
            </a:r>
            <a:r>
              <a:rPr lang="ja-JP" altLang="en-US" sz="1600" dirty="0"/>
              <a:t>タンブラーです。推しの写真やイラストを入れたり、オリジナルデザインを入れたりして、世界にひとつだけのタンブラーを作れます。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290522F3-07E4-17EE-1AA0-962E2AC3AEC3}"/>
              </a:ext>
            </a:extLst>
          </p:cNvPr>
          <p:cNvPicPr>
            <a:picLocks noChangeAspect="1"/>
          </p:cNvPicPr>
          <p:nvPr/>
        </p:nvPicPr>
        <p:blipFill>
          <a:blip r:embed="rId5"/>
          <a:stretch>
            <a:fillRect/>
          </a:stretch>
        </p:blipFill>
        <p:spPr>
          <a:xfrm>
            <a:off x="668776" y="1391734"/>
            <a:ext cx="3681838" cy="3681838"/>
          </a:xfrm>
          <a:prstGeom prst="rect">
            <a:avLst/>
          </a:prstGeom>
        </p:spPr>
      </p:pic>
    </p:spTree>
    <p:extLst>
      <p:ext uri="{BB962C8B-B14F-4D97-AF65-F5344CB8AC3E}">
        <p14:creationId xmlns:p14="http://schemas.microsoft.com/office/powerpoint/2010/main" val="266337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1B04256-54E0-3920-115D-08F6516B4F5C}"/>
              </a:ext>
            </a:extLst>
          </p:cNvPr>
          <p:cNvPicPr>
            <a:picLocks noChangeAspect="1"/>
          </p:cNvPicPr>
          <p:nvPr/>
        </p:nvPicPr>
        <p:blipFill>
          <a:blip r:embed="rId5"/>
          <a:stretch>
            <a:fillRect/>
          </a:stretch>
        </p:blipFill>
        <p:spPr>
          <a:xfrm>
            <a:off x="669076" y="1369968"/>
            <a:ext cx="3654589" cy="3654589"/>
          </a:xfrm>
          <a:prstGeom prst="rect">
            <a:avLst/>
          </a:prstGeom>
        </p:spPr>
      </p:pic>
    </p:spTree>
    <p:extLst>
      <p:ext uri="{BB962C8B-B14F-4D97-AF65-F5344CB8AC3E}">
        <p14:creationId xmlns:p14="http://schemas.microsoft.com/office/powerpoint/2010/main" val="340268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コップボトル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193×90×68mm</a:t>
            </a:r>
          </a:p>
          <a:p>
            <a:r>
              <a:rPr lang="ja-JP" altLang="en-US" sz="900" dirty="0">
                <a:latin typeface="Meiryo UI" panose="020B0604030504040204" pitchFamily="34" charset="-128"/>
                <a:ea typeface="Meiryo UI" panose="020B0604030504040204" pitchFamily="34" charset="-128"/>
              </a:rPr>
              <a:t>包   装：化粧箱</a:t>
            </a:r>
            <a:endParaRPr lang="en-US" altLang="ja-JP" sz="900" dirty="0">
              <a:latin typeface="Meiryo UI" panose="020B0604030504040204" pitchFamily="34" charset="-128"/>
              <a:ea typeface="Meiryo UI" panose="020B0604030504040204" pitchFamily="34" charset="-128"/>
            </a:endParaRPr>
          </a:p>
          <a:p>
            <a:r>
              <a:rPr lang="zh-TW" altLang="en-US" sz="900" dirty="0">
                <a:latin typeface="Meiryo UI" panose="020B0604030504040204" pitchFamily="34" charset="-128"/>
                <a:ea typeface="Meiryo UI" panose="020B0604030504040204" pitchFamily="34" charset="-128"/>
              </a:rPr>
              <a:t>容   量</a:t>
            </a:r>
            <a:r>
              <a:rPr lang="en-US" altLang="zh-TW" sz="900">
                <a:latin typeface="Meiryo UI" panose="020B0604030504040204" pitchFamily="34" charset="-128"/>
                <a:ea typeface="Meiryo UI" panose="020B0604030504040204" pitchFamily="34" charset="-128"/>
              </a:rPr>
              <a:t> :</a:t>
            </a:r>
            <a:r>
              <a:rPr lang="en-US" altLang="zh-TW" sz="900" dirty="0">
                <a:latin typeface="Meiryo UI" panose="020B0604030504040204" pitchFamily="34" charset="-128"/>
                <a:ea typeface="Meiryo UI" panose="020B0604030504040204" pitchFamily="34" charset="-128"/>
              </a:rPr>
              <a:t> </a:t>
            </a:r>
            <a:r>
              <a:rPr lang="en-US" altLang="zh-TW" sz="90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ちょっとしたお出かけに丁度いい、</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のコンパクトサイズ。トレンドカラーがおしゃれな、ステンレス真空構造のボトルです。蓋がコップになっているので、使いやすくて機能的です。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69BCB5-A8D2-F641-8931-664C720CA2DF}"/>
              </a:ext>
            </a:extLst>
          </p:cNvPr>
          <p:cNvPicPr>
            <a:picLocks noChangeAspect="1"/>
          </p:cNvPicPr>
          <p:nvPr/>
        </p:nvPicPr>
        <p:blipFill>
          <a:blip r:embed="rId5"/>
          <a:stretch>
            <a:fillRect/>
          </a:stretch>
        </p:blipFill>
        <p:spPr>
          <a:xfrm>
            <a:off x="736535" y="1326765"/>
            <a:ext cx="3701649" cy="3701649"/>
          </a:xfrm>
          <a:prstGeom prst="rect">
            <a:avLst/>
          </a:prstGeom>
        </p:spPr>
      </p:pic>
    </p:spTree>
    <p:extLst>
      <p:ext uri="{BB962C8B-B14F-4D97-AF65-F5344CB8AC3E}">
        <p14:creationId xmlns:p14="http://schemas.microsoft.com/office/powerpoint/2010/main" val="230360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220×142×5mm</a:t>
            </a:r>
            <a:r>
              <a:rPr lang="ja-JP" altLang="en-US" sz="900" dirty="0">
                <a:latin typeface="Meiryo UI" panose="020B0604030504040204" pitchFamily="34" charset="-128"/>
                <a:ea typeface="Meiryo UI" panose="020B0604030504040204" pitchFamily="34" charset="-128"/>
              </a:rPr>
              <a:t>ペン：全長</a:t>
            </a:r>
            <a:r>
              <a:rPr lang="en-US" altLang="ja-JP" sz="900" dirty="0">
                <a:latin typeface="Meiryo UI" panose="020B0604030504040204" pitchFamily="34" charset="-128"/>
                <a:ea typeface="Meiryo UI" panose="020B0604030504040204" pitchFamily="34" charset="-128"/>
              </a:rPr>
              <a:t>125mm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229×148×8mm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ボタン電池（</a:t>
            </a:r>
            <a:r>
              <a:rPr lang="en-US" altLang="ja-JP" sz="900" dirty="0">
                <a:latin typeface="Meiryo UI" panose="020B0604030504040204" pitchFamily="34" charset="-128"/>
                <a:ea typeface="Meiryo UI" panose="020B0604030504040204" pitchFamily="34" charset="-128"/>
              </a:rPr>
              <a:t>CR2016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仕事・学習・お絵描きなど様々なシーンで使える、ペーパーレスで環境に優しい便利な電子メモパッド。薄さ</a:t>
            </a:r>
            <a:r>
              <a:rPr lang="en-US" altLang="ja-JP" sz="1600" dirty="0"/>
              <a:t>5mm</a:t>
            </a:r>
            <a:r>
              <a:rPr lang="ja-JP" altLang="en-US" sz="1600" dirty="0"/>
              <a:t>、書きやすく見やすい</a:t>
            </a:r>
            <a:r>
              <a:rPr lang="en-US" altLang="ja-JP" sz="1600" dirty="0"/>
              <a:t>8.5</a:t>
            </a:r>
            <a:r>
              <a:rPr lang="ja-JP" altLang="en-US" sz="1600" dirty="0"/>
              <a:t>インチのディスプレイでオリジナル名入れも可能です。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57EB417-BC72-0A00-374A-07D26722A0B5}"/>
              </a:ext>
            </a:extLst>
          </p:cNvPr>
          <p:cNvPicPr>
            <a:picLocks noChangeAspect="1"/>
          </p:cNvPicPr>
          <p:nvPr/>
        </p:nvPicPr>
        <p:blipFill>
          <a:blip r:embed="rId5"/>
          <a:stretch>
            <a:fillRect/>
          </a:stretch>
        </p:blipFill>
        <p:spPr>
          <a:xfrm>
            <a:off x="667217" y="1328320"/>
            <a:ext cx="3653204" cy="3653204"/>
          </a:xfrm>
          <a:prstGeom prst="rect">
            <a:avLst/>
          </a:prstGeom>
        </p:spPr>
      </p:pic>
    </p:spTree>
    <p:extLst>
      <p:ext uri="{BB962C8B-B14F-4D97-AF65-F5344CB8AC3E}">
        <p14:creationId xmlns:p14="http://schemas.microsoft.com/office/powerpoint/2010/main" val="163462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ボトルケース付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タオル／ポリエステル　　ボトル／</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タオル／約</a:t>
            </a:r>
            <a:r>
              <a:rPr lang="en-US" altLang="ja-JP" sz="900" dirty="0">
                <a:latin typeface="Meiryo UI" panose="020B0604030504040204" pitchFamily="34" charset="-128"/>
                <a:ea typeface="Meiryo UI" panose="020B0604030504040204" pitchFamily="34" charset="-128"/>
              </a:rPr>
              <a:t>W850×H340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φ74×163</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収納用の専用ボトルケースが付いた、涼感フェイスタオル。抗菌防臭加工により、菌の繁殖を抑え、臭いの発生を防ぎます。夏フェスやスポーツイベントのノベルティや物販品にご活用ください。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9DC61E48-059D-7553-011C-7B892727F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24" y="1522598"/>
            <a:ext cx="3640270" cy="36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3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81921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68133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防犯ブザー　ガーディアン</a:t>
            </a:r>
            <a:r>
              <a:rPr lang="en-US" altLang="ja-JP" sz="2000" dirty="0">
                <a:solidFill>
                  <a:schemeClr val="bg1"/>
                </a:solidFill>
                <a:latin typeface="Meiryo UI" panose="020B0604030504040204" pitchFamily="34" charset="-128"/>
                <a:ea typeface="Meiryo UI" panose="020B0604030504040204" pitchFamily="34" charset="-128"/>
              </a:rPr>
              <a:t>Neo</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TPR</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85×45×27mm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/107×73×35mm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防塵・防滴加工</a:t>
            </a:r>
            <a:r>
              <a:rPr lang="en-US" altLang="ja-JP" sz="900" b="0" i="0" dirty="0">
                <a:solidFill>
                  <a:srgbClr val="333333"/>
                </a:solidFill>
                <a:effectLst/>
                <a:latin typeface="-apple-system"/>
              </a:rPr>
              <a:t>(IP54)</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公財</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全国防犯協会連合会推奨番号第</a:t>
            </a:r>
            <a:r>
              <a:rPr lang="en-US" altLang="ja-JP" sz="900" b="0" i="0" dirty="0">
                <a:solidFill>
                  <a:srgbClr val="333333"/>
                </a:solidFill>
                <a:effectLst/>
                <a:latin typeface="-apple-system"/>
              </a:rPr>
              <a:t>		21R260※</a:t>
            </a:r>
            <a:r>
              <a:rPr lang="ja-JP"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いざというときに絶対役立つ、ライトも付いているため夜夜道も安心で便利な防犯ブザーです。防犯イベントやキャンペーンのノベルティ用としてもおすすめ。名入れプリントも格安で承ります。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35550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3160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手ぶライト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397×36×21mm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/215×40×25mm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豊田合成製</a:t>
            </a:r>
            <a:r>
              <a:rPr lang="en-US" altLang="zh-TW" sz="900" b="0" i="0" dirty="0">
                <a:solidFill>
                  <a:srgbClr val="333333"/>
                </a:solidFill>
                <a:effectLst/>
                <a:latin typeface="-apple-system"/>
              </a:rPr>
              <a:t>LED</a:t>
            </a:r>
            <a:r>
              <a:rPr lang="zh-TW" altLang="en-US" sz="900" b="0" i="0" dirty="0">
                <a:solidFill>
                  <a:srgbClr val="333333"/>
                </a:solidFill>
                <a:effectLst/>
                <a:latin typeface="-apple-system"/>
              </a:rPr>
              <a:t>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首にかけて下げることが出来るため夜間の散歩やアウトドアシーンなどにとっても便利なライトです。カラーバリエーションはホワイト、イエロー、ブルー、ピンクの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5421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2562311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106F4FC-AEAF-F2ED-1545-5E7BE82965E4}"/>
              </a:ext>
            </a:extLst>
          </p:cNvPr>
          <p:cNvPicPr>
            <a:picLocks noChangeAspect="1"/>
          </p:cNvPicPr>
          <p:nvPr/>
        </p:nvPicPr>
        <p:blipFill>
          <a:blip r:embed="rId5"/>
          <a:stretch>
            <a:fillRect/>
          </a:stretch>
        </p:blipFill>
        <p:spPr>
          <a:xfrm>
            <a:off x="683735" y="1411148"/>
            <a:ext cx="3662883" cy="3662883"/>
          </a:xfrm>
          <a:prstGeom prst="rect">
            <a:avLst/>
          </a:prstGeom>
        </p:spPr>
      </p:pic>
    </p:spTree>
    <p:extLst>
      <p:ext uri="{BB962C8B-B14F-4D97-AF65-F5344CB8AC3E}">
        <p14:creationId xmlns:p14="http://schemas.microsoft.com/office/powerpoint/2010/main" val="269038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スリムサーモステンレスボトル </a:t>
            </a:r>
            <a:r>
              <a:rPr kumimoji="1" lang="en-US" sz="2000" b="0" i="0" u="none" strike="noStrike" kern="1200" cap="none" spc="-1" normalizeH="0" baseline="0" noProof="0">
                <a:ln>
                  <a:noFill/>
                </a:ln>
                <a:solidFill>
                  <a:srgbClr val="FFFFFF"/>
                </a:solidFill>
                <a:effectLst/>
                <a:uLnTx/>
                <a:uFillTx/>
                <a:latin typeface="Meiryo UI"/>
                <a:ea typeface="Meiryo UI"/>
              </a:rPr>
              <a:t>200ml</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材：ステンレス(18-8)</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PP </a:t>
            </a:r>
            <a:r>
              <a:rPr kumimoji="1" lang="ja-JP" altLang="en-US" sz="900" b="0" i="0" u="none" strike="noStrike" kern="1200" cap="none" spc="-1" normalizeH="0" baseline="0" noProof="0">
                <a:ln>
                  <a:noFill/>
                </a:ln>
                <a:solidFill>
                  <a:srgbClr val="000000"/>
                </a:solidFill>
                <a:effectLst/>
                <a:uLnTx/>
                <a:uFillTx/>
                <a:latin typeface="Meiryo UI"/>
                <a:ea typeface="Meiryo UI"/>
              </a:rPr>
              <a:t>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Φ57×154mm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容　 量：</a:t>
            </a:r>
            <a:r>
              <a:rPr kumimoji="1" lang="en-US" sz="900" b="0" i="0" u="none" strike="noStrike" kern="1200" cap="none" spc="-1" normalizeH="0" baseline="0" noProof="0">
                <a:ln>
                  <a:noFill/>
                </a:ln>
                <a:solidFill>
                  <a:srgbClr val="000000"/>
                </a:solidFill>
                <a:effectLst/>
                <a:uLnTx/>
                <a:uFillTx/>
                <a:latin typeface="Meiryo UI"/>
                <a:ea typeface="Meiryo UI"/>
              </a:rPr>
              <a:t>200ml</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紙箱面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考：シルバー、ネイビー、ブラック、ホワイト</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食品衛生検査済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真空二重構造のステンレス素材で保冷・保温力抜群のシンプルな</a:t>
            </a:r>
            <a:r>
              <a:rPr kumimoji="1" lang="en-US" sz="1600" b="0" i="0" u="none" strike="noStrike" kern="1200" cap="none" spc="-1" normalizeH="0" baseline="0" noProof="0">
                <a:ln>
                  <a:noFill/>
                </a:ln>
                <a:solidFill>
                  <a:srgbClr val="000000"/>
                </a:solidFill>
                <a:effectLst/>
                <a:uLnTx/>
                <a:uFillTx/>
                <a:latin typeface="Meiryo UI"/>
                <a:ea typeface="Meiryo UI"/>
              </a:rPr>
              <a:t>200ml</a:t>
            </a:r>
            <a:r>
              <a:rPr kumimoji="1" lang="ja-JP" altLang="en-US" sz="1600" b="0" i="0" u="none" strike="noStrike" kern="1200" cap="none" spc="-1" normalizeH="0" baseline="0" noProof="0">
                <a:ln>
                  <a:noFill/>
                </a:ln>
                <a:solidFill>
                  <a:srgbClr val="000000"/>
                </a:solidFill>
                <a:effectLst/>
                <a:uLnTx/>
                <a:uFillTx/>
                <a:latin typeface="Meiryo UI"/>
                <a:ea typeface="Meiryo UI"/>
              </a:rPr>
              <a:t>ボトル。洗う時も簡単に分解でき、氷が飛び出ない内蓋もポイント。この他</a:t>
            </a:r>
            <a:r>
              <a:rPr kumimoji="1" lang="en-US" sz="1600" b="0" i="0" u="none" strike="noStrike" kern="1200" cap="none" spc="-1" normalizeH="0" baseline="0" noProof="0">
                <a:ln>
                  <a:noFill/>
                </a:ln>
                <a:solidFill>
                  <a:srgbClr val="000000"/>
                </a:solidFill>
                <a:effectLst/>
                <a:uLnTx/>
                <a:uFillTx/>
                <a:latin typeface="Meiryo UI"/>
                <a:ea typeface="Meiryo UI"/>
              </a:rPr>
              <a:t>300ml</a:t>
            </a:r>
            <a:r>
              <a:rPr kumimoji="1" lang="ja-JP" altLang="en-US" sz="1600" b="0" i="0" u="none" strike="noStrike" kern="1200" cap="none" spc="-1" normalizeH="0" baseline="0" noProof="0">
                <a:ln>
                  <a:noFill/>
                </a:ln>
                <a:solidFill>
                  <a:srgbClr val="000000"/>
                </a:solidFill>
                <a:effectLst/>
                <a:uLnTx/>
                <a:uFillTx/>
                <a:latin typeface="Meiryo UI"/>
                <a:ea typeface="Meiryo UI"/>
              </a:rPr>
              <a:t>、</a:t>
            </a:r>
            <a:r>
              <a:rPr kumimoji="1" lang="en-US" sz="1600" b="0" i="0" u="none" strike="noStrike" kern="1200" cap="none" spc="-1" normalizeH="0" baseline="0" noProof="0">
                <a:ln>
                  <a:noFill/>
                </a:ln>
                <a:solidFill>
                  <a:srgbClr val="000000"/>
                </a:solidFill>
                <a:effectLst/>
                <a:uLnTx/>
                <a:uFillTx/>
                <a:latin typeface="Meiryo UI"/>
                <a:ea typeface="Meiryo UI"/>
              </a:rPr>
              <a:t>500ml</a:t>
            </a:r>
            <a:r>
              <a:rPr kumimoji="1" lang="ja-JP" altLang="en-US" sz="1600" b="0" i="0" u="none" strike="noStrike" kern="1200" cap="none" spc="-1" normalizeH="0" baseline="0" noProof="0">
                <a:ln>
                  <a:noFill/>
                </a:ln>
                <a:solidFill>
                  <a:srgbClr val="000000"/>
                </a:solidFill>
                <a:effectLst/>
                <a:uLnTx/>
                <a:uFillTx/>
                <a:latin typeface="Meiryo UI"/>
                <a:ea typeface="Meiryo UI"/>
              </a:rPr>
              <a:t>タイプもございます。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900000" y="1620000"/>
            <a:ext cx="3240000" cy="324000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アクリルジオラマ</a:t>
            </a:r>
            <a:r>
              <a:rPr lang="en-US" altLang="ja-JP" sz="2000" dirty="0">
                <a:solidFill>
                  <a:schemeClr val="bg1"/>
                </a:solidFill>
                <a:latin typeface="Meiryo UI" panose="020B0604030504040204" pitchFamily="34" charset="-128"/>
                <a:ea typeface="Meiryo UI" panose="020B0604030504040204" pitchFamily="34" charset="-128"/>
              </a:rPr>
              <a:t>(L)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200×270×3(mm)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デザインに合わせてカットできるキャラクターパーツに加え、背景や台座までフルカラーでオリジナルプリントできるアクリルジオラマ</a:t>
            </a:r>
            <a:r>
              <a:rPr lang="en-US" altLang="ja-JP" sz="1600" dirty="0"/>
              <a:t>L</a:t>
            </a:r>
            <a:r>
              <a:rPr lang="ja-JP" altLang="en-US" sz="1600" dirty="0"/>
              <a:t>サイズ。存在感のあるオリジナルグッズとしておすすめです。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AC261FF3-FA72-5BCF-74AF-A29F67F692C1}"/>
              </a:ext>
            </a:extLst>
          </p:cNvPr>
          <p:cNvPicPr>
            <a:picLocks noChangeAspect="1"/>
          </p:cNvPicPr>
          <p:nvPr/>
        </p:nvPicPr>
        <p:blipFill>
          <a:blip r:embed="rId5"/>
          <a:stretch>
            <a:fillRect/>
          </a:stretch>
        </p:blipFill>
        <p:spPr>
          <a:xfrm>
            <a:off x="739932" y="1411148"/>
            <a:ext cx="3544128" cy="3544128"/>
          </a:xfrm>
          <a:prstGeom prst="rect">
            <a:avLst/>
          </a:prstGeom>
        </p:spPr>
      </p:pic>
    </p:spTree>
    <p:extLst>
      <p:ext uri="{BB962C8B-B14F-4D97-AF65-F5344CB8AC3E}">
        <p14:creationId xmlns:p14="http://schemas.microsoft.com/office/powerpoint/2010/main" val="359880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Φ57×165(mm)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D546BF2D-6554-55E8-7C05-3C1AEC7576C6}"/>
              </a:ext>
            </a:extLst>
          </p:cNvPr>
          <p:cNvPicPr>
            <a:picLocks noChangeAspect="1"/>
          </p:cNvPicPr>
          <p:nvPr/>
        </p:nvPicPr>
        <p:blipFill>
          <a:blip r:embed="rId5"/>
          <a:stretch>
            <a:fillRect/>
          </a:stretch>
        </p:blipFill>
        <p:spPr>
          <a:xfrm>
            <a:off x="676994" y="1334729"/>
            <a:ext cx="3714322" cy="3714322"/>
          </a:xfrm>
          <a:prstGeom prst="rect">
            <a:avLst/>
          </a:prstGeom>
        </p:spPr>
      </p:pic>
    </p:spTree>
    <p:extLst>
      <p:ext uri="{BB962C8B-B14F-4D97-AF65-F5344CB8AC3E}">
        <p14:creationId xmlns:p14="http://schemas.microsoft.com/office/powerpoint/2010/main" val="143831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4226083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B</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50" charset="-128"/>
                <a:ea typeface="Meiryo UI" panose="020B0604030504040204" pitchFamily="50" charset="-128"/>
              </a:rPr>
              <a:t>	</a:t>
            </a:r>
            <a:r>
              <a:rPr lang="ja-JP" altLang="en-US" sz="900" b="0" i="0" dirty="0">
                <a:solidFill>
                  <a:srgbClr val="333333"/>
                </a:solidFill>
                <a:effectLst/>
                <a:latin typeface="Meiryo UI" panose="020B0604030504040204" pitchFamily="50" charset="-128"/>
                <a:ea typeface="Meiryo UI" panose="020B0604030504040204" pitchFamily="50" charset="-128"/>
              </a:rPr>
              <a:t>ポリ袋入</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b="0" i="0" dirty="0">
                <a:solidFill>
                  <a:srgbClr val="333333"/>
                </a:solidFill>
                <a:effectLst/>
                <a:latin typeface="-apple-system"/>
              </a:rPr>
              <a:t>注意事項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備　考　  </a:t>
            </a:r>
            <a:r>
              <a:rPr lang="ja-JP" altLang="en-US" sz="900" dirty="0">
                <a:latin typeface="Meiryo UI" panose="020B0604030504040204" pitchFamily="34" charset="-128"/>
                <a:ea typeface="Meiryo UI" panose="020B0604030504040204" pitchFamily="34" charset="-128"/>
              </a:rPr>
              <a:t> ：コレット 保冷温ランチバッグ・暑さ対策の手引きせんす・涼感タオル・ペットボトル携帯用ホルダー・エコでクールなミストファン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ハンディミストファンをはじめ、有効な暑さ対策が書かれた手引せんすや涼感タオル、ペットボトル携帯用ホルダー、それらをひと纏めにできる保冷温ランチバッグの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点セット。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9F0B40A-0224-8EBE-4C40-2EB0E171E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74" y="1503899"/>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24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お花の入浴剤 カラーズ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3.5×3.5×4cm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本物そっくりなバラの花デザインの入浴剤。カラフルに並んだ様は非常に見栄えが良く、インテリアフレグランスとしても利用可能。イベントの景品用や特典用などにもおすすめです。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3073C2-0D14-F320-F587-55C3767CE284}"/>
              </a:ext>
            </a:extLst>
          </p:cNvPr>
          <p:cNvPicPr>
            <a:picLocks noChangeAspect="1"/>
          </p:cNvPicPr>
          <p:nvPr/>
        </p:nvPicPr>
        <p:blipFill>
          <a:blip r:embed="rId5"/>
          <a:stretch>
            <a:fillRect/>
          </a:stretch>
        </p:blipFill>
        <p:spPr>
          <a:xfrm>
            <a:off x="759841" y="1450474"/>
            <a:ext cx="3408896" cy="3408896"/>
          </a:xfrm>
          <a:prstGeom prst="rect">
            <a:avLst/>
          </a:prstGeom>
        </p:spPr>
      </p:pic>
    </p:spTree>
    <p:extLst>
      <p:ext uri="{BB962C8B-B14F-4D97-AF65-F5344CB8AC3E}">
        <p14:creationId xmlns:p14="http://schemas.microsoft.com/office/powerpoint/2010/main" val="282112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E7D7D8E-137F-28C6-9432-1BBA2642349F}"/>
              </a:ext>
            </a:extLst>
          </p:cNvPr>
          <p:cNvPicPr>
            <a:picLocks noChangeAspect="1"/>
          </p:cNvPicPr>
          <p:nvPr/>
        </p:nvPicPr>
        <p:blipFill>
          <a:blip r:embed="rId5"/>
          <a:stretch>
            <a:fillRect/>
          </a:stretch>
        </p:blipFill>
        <p:spPr>
          <a:xfrm>
            <a:off x="723970" y="1371900"/>
            <a:ext cx="3560089" cy="3560089"/>
          </a:xfrm>
          <a:prstGeom prst="rect">
            <a:avLst/>
          </a:prstGeom>
        </p:spPr>
      </p:pic>
    </p:spTree>
    <p:extLst>
      <p:ext uri="{BB962C8B-B14F-4D97-AF65-F5344CB8AC3E}">
        <p14:creationId xmlns:p14="http://schemas.microsoft.com/office/powerpoint/2010/main" val="53622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神戸浪漫 クッキーアソートギフト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カフェキャラメルクッキー</a:t>
            </a:r>
            <a:r>
              <a:rPr lang="en-US" altLang="ja-JP" sz="900" dirty="0">
                <a:latin typeface="Meiryo UI" panose="020B0604030504040204" pitchFamily="34" charset="-128"/>
                <a:ea typeface="Meiryo UI" panose="020B0604030504040204" pitchFamily="34" charset="-128"/>
              </a:rPr>
              <a:t>×4 </a:t>
            </a:r>
            <a:r>
              <a:rPr lang="ja-JP" altLang="en-US" sz="900" dirty="0">
                <a:latin typeface="Meiryo UI" panose="020B0604030504040204" pitchFamily="34" charset="-128"/>
                <a:ea typeface="Meiryo UI" panose="020B0604030504040204" pitchFamily="34" charset="-128"/>
              </a:rPr>
              <a:t>モザイククッキー</a:t>
            </a:r>
            <a:r>
              <a:rPr lang="en-US" altLang="ja-JP" sz="900" dirty="0">
                <a:latin typeface="Meiryo UI" panose="020B0604030504040204" pitchFamily="34" charset="-128"/>
                <a:ea typeface="Meiryo UI" panose="020B0604030504040204" pitchFamily="34" charset="-128"/>
              </a:rPr>
              <a:t>×4 </a:t>
            </a:r>
            <a:r>
              <a:rPr lang="ja-JP" altLang="en-US" sz="900" dirty="0">
                <a:latin typeface="Meiryo UI" panose="020B0604030504040204" pitchFamily="34" charset="-128"/>
                <a:ea typeface="Meiryo UI" panose="020B0604030504040204" pitchFamily="34" charset="-128"/>
              </a:rPr>
              <a:t>プレーンクッキー</a:t>
            </a:r>
            <a:r>
              <a:rPr lang="en-US" altLang="ja-JP" sz="900" dirty="0">
                <a:latin typeface="Meiryo UI" panose="020B0604030504040204" pitchFamily="34" charset="-128"/>
                <a:ea typeface="Meiryo UI" panose="020B0604030504040204" pitchFamily="34" charset="-128"/>
              </a:rPr>
              <a:t>×4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カフェキャラメルクッキー、モザイククッキー、プレーンクッキーの</a:t>
            </a:r>
            <a:r>
              <a:rPr lang="en-US" altLang="ja-JP" sz="1600" dirty="0"/>
              <a:t>3</a:t>
            </a:r>
            <a:r>
              <a:rPr lang="ja-JP" altLang="en-US" sz="1600" dirty="0"/>
              <a:t>種類がそれぞれ</a:t>
            </a:r>
            <a:r>
              <a:rPr lang="en-US" altLang="ja-JP" sz="1600" dirty="0"/>
              <a:t>4</a:t>
            </a:r>
            <a:r>
              <a:rPr lang="ja-JP" altLang="en-US" sz="1600" dirty="0"/>
              <a:t>枚ずつ詰め合わさったクッキーアソート。味はもちろん、それぞれ食感も違うため楽しめます。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8F4CF65-433E-BC83-5DBB-A6D66EA4B3D3}"/>
              </a:ext>
            </a:extLst>
          </p:cNvPr>
          <p:cNvPicPr>
            <a:picLocks noChangeAspect="1"/>
          </p:cNvPicPr>
          <p:nvPr/>
        </p:nvPicPr>
        <p:blipFill>
          <a:blip r:embed="rId5"/>
          <a:stretch>
            <a:fillRect/>
          </a:stretch>
        </p:blipFill>
        <p:spPr>
          <a:xfrm>
            <a:off x="759271" y="1488798"/>
            <a:ext cx="3524535" cy="3524535"/>
          </a:xfrm>
          <a:prstGeom prst="rect">
            <a:avLst/>
          </a:prstGeom>
        </p:spPr>
      </p:pic>
    </p:spTree>
    <p:extLst>
      <p:ext uri="{BB962C8B-B14F-4D97-AF65-F5344CB8AC3E}">
        <p14:creationId xmlns:p14="http://schemas.microsoft.com/office/powerpoint/2010/main" val="365707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ホームガーデン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65φ×100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付属品：種、土、説明書、外に木製スプーン付き</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オシャレな缶詰め栽培キット。蓋を開けてお湯を注ぐと土が膨らみ、冷めたら種をまいて栽培スタート！プランツマーカーになるスプーンもセットで、ラベルはオリジナルプリント対応です。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059735-AE3A-6D09-F11E-543CC1AF2377}"/>
              </a:ext>
            </a:extLst>
          </p:cNvPr>
          <p:cNvPicPr>
            <a:picLocks noChangeAspect="1"/>
          </p:cNvPicPr>
          <p:nvPr/>
        </p:nvPicPr>
        <p:blipFill>
          <a:blip r:embed="rId5"/>
          <a:stretch>
            <a:fillRect/>
          </a:stretch>
        </p:blipFill>
        <p:spPr>
          <a:xfrm>
            <a:off x="699277" y="1344616"/>
            <a:ext cx="3644144" cy="3644144"/>
          </a:xfrm>
          <a:prstGeom prst="rect">
            <a:avLst/>
          </a:prstGeom>
        </p:spPr>
      </p:pic>
    </p:spTree>
    <p:extLst>
      <p:ext uri="{BB962C8B-B14F-4D97-AF65-F5344CB8AC3E}">
        <p14:creationId xmlns:p14="http://schemas.microsoft.com/office/powerpoint/2010/main" val="112037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W200×H260mm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12365"/>
          </a:xfrm>
          <a:prstGeom prst="rect">
            <a:avLst/>
          </a:prstGeom>
          <a:noFill/>
        </p:spPr>
        <p:txBody>
          <a:bodyPr wrap="square" lIns="0" tIns="46800" rIns="0" spcCol="360000" rtlCol="0">
            <a:spAutoFit/>
          </a:bodyPr>
          <a:lstStyle/>
          <a:p>
            <a:pPr algn="just">
              <a:lnSpc>
                <a:spcPts val="2400"/>
              </a:lnSpc>
            </a:pPr>
            <a:r>
              <a:rPr lang="ja-JP" altLang="en-US" sz="1600" dirty="0"/>
              <a:t>中サイズの、上品で高級感のあるメロンアムンゼン生地を使用した巾着です。ワンポイントから総柄まで、どんなフルカラーデザインでもプリント可能です。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977E882-9FFA-8424-8F10-C947D704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50" y="1390173"/>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7F68F866-BA89-A11F-8AD1-E8024D506D95}"/>
              </a:ext>
            </a:extLst>
          </p:cNvPr>
          <p:cNvPicPr>
            <a:picLocks noChangeAspect="1"/>
          </p:cNvPicPr>
          <p:nvPr/>
        </p:nvPicPr>
        <p:blipFill>
          <a:blip r:embed="rId5"/>
          <a:stretch>
            <a:fillRect/>
          </a:stretch>
        </p:blipFill>
        <p:spPr>
          <a:xfrm>
            <a:off x="642112" y="1355663"/>
            <a:ext cx="3681554" cy="3681554"/>
          </a:xfrm>
          <a:prstGeom prst="rect">
            <a:avLst/>
          </a:prstGeom>
        </p:spPr>
      </p:pic>
    </p:spTree>
    <p:extLst>
      <p:ext uri="{BB962C8B-B14F-4D97-AF65-F5344CB8AC3E}">
        <p14:creationId xmlns:p14="http://schemas.microsoft.com/office/powerpoint/2010/main" val="373700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ハンドルサーモボトル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・ステンレス・シリコン、ハンドル</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W80×D74×H153mm(</a:t>
            </a:r>
            <a:r>
              <a:rPr lang="ja-JP" altLang="en-US" sz="900" spc="200" dirty="0">
                <a:latin typeface="Meiryo UI" panose="020B0604030504040204" pitchFamily="34" charset="-128"/>
                <a:ea typeface="Meiryo UI" panose="020B0604030504040204" pitchFamily="34" charset="-128"/>
              </a:rPr>
              <a:t>幅はハンドルを含む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:W85×D85×H165mm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フタにはハンドルが付いているため持ち運びに便利な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サイズのサーモボトルです。真空二重構造のステンレス素材で保冷保温効果が高く、大きな飲み口は氷も簡単に入れられます。</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56FCA16-2DBA-77C4-99C5-6949BE1DEE90}"/>
              </a:ext>
            </a:extLst>
          </p:cNvPr>
          <p:cNvPicPr>
            <a:picLocks noChangeAspect="1"/>
          </p:cNvPicPr>
          <p:nvPr/>
        </p:nvPicPr>
        <p:blipFill>
          <a:blip r:embed="rId5"/>
          <a:stretch>
            <a:fillRect/>
          </a:stretch>
        </p:blipFill>
        <p:spPr>
          <a:xfrm>
            <a:off x="701403" y="1449146"/>
            <a:ext cx="3584843" cy="3584843"/>
          </a:xfrm>
          <a:prstGeom prst="rect">
            <a:avLst/>
          </a:prstGeom>
        </p:spPr>
      </p:pic>
    </p:spTree>
    <p:extLst>
      <p:ext uri="{BB962C8B-B14F-4D97-AF65-F5344CB8AC3E}">
        <p14:creationId xmlns:p14="http://schemas.microsoft.com/office/powerpoint/2010/main" val="8322886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977</TotalTime>
  <Words>2757</Words>
  <Application>Microsoft Office PowerPoint</Application>
  <PresentationFormat>画面に合わせる (4:3)</PresentationFormat>
  <Paragraphs>460</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2024-08-01T06:00:47Z</dcterms:modified>
</cp:coreProperties>
</file>