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65"/>
  </p:normalViewPr>
  <p:slideViewPr>
    <p:cSldViewPr snapToGrid="0" snapToObjects="1">
      <p:cViewPr varScale="1">
        <p:scale>
          <a:sx n="84" d="100"/>
          <a:sy n="84" d="100"/>
        </p:scale>
        <p:origin x="66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876A7-D560-2891-E6FF-C6BE7CB54719}"/>
              </a:ext>
            </a:extLst>
          </p:cNvPr>
          <p:cNvPicPr>
            <a:picLocks noChangeAspect="1"/>
          </p:cNvPicPr>
          <p:nvPr/>
        </p:nvPicPr>
        <p:blipFill>
          <a:blip r:embed="rId5"/>
          <a:stretch>
            <a:fillRect/>
          </a:stretch>
        </p:blipFill>
        <p:spPr>
          <a:xfrm>
            <a:off x="712686" y="1447798"/>
            <a:ext cx="3524250" cy="352425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B6E9AF-377C-5D10-674D-37F605E89512}"/>
              </a:ext>
            </a:extLst>
          </p:cNvPr>
          <p:cNvPicPr>
            <a:picLocks noChangeAspect="1"/>
          </p:cNvPicPr>
          <p:nvPr/>
        </p:nvPicPr>
        <p:blipFill>
          <a:blip r:embed="rId5"/>
          <a:stretch>
            <a:fillRect/>
          </a:stretch>
        </p:blipFill>
        <p:spPr>
          <a:xfrm>
            <a:off x="747637" y="1435347"/>
            <a:ext cx="3581400" cy="3581400"/>
          </a:xfrm>
          <a:prstGeom prst="rect">
            <a:avLst/>
          </a:prstGeom>
        </p:spPr>
      </p:pic>
    </p:spTree>
    <p:extLst>
      <p:ext uri="{BB962C8B-B14F-4D97-AF65-F5344CB8AC3E}">
        <p14:creationId xmlns:p14="http://schemas.microsoft.com/office/powerpoint/2010/main" val="153613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グレイスフルレース 晴雨兼用折りたたみ傘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中棒・骨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鉄、亜鉛合金 ハンドル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:525mm </a:t>
            </a:r>
            <a:r>
              <a:rPr lang="ja-JP" altLang="en-US" sz="900" dirty="0">
                <a:latin typeface="Meiryo UI" panose="020B0604030504040204" pitchFamily="34" charset="-128"/>
                <a:ea typeface="Meiryo UI" panose="020B0604030504040204" pitchFamily="34" charset="-128"/>
              </a:rPr>
              <a:t>折時</a:t>
            </a:r>
            <a:r>
              <a:rPr lang="en-US" altLang="ja-JP" sz="900" dirty="0">
                <a:latin typeface="Meiryo UI" panose="020B0604030504040204" pitchFamily="34" charset="-128"/>
                <a:ea typeface="Meiryo UI" panose="020B0604030504040204" pitchFamily="34" charset="-128"/>
              </a:rPr>
              <a:t>:230mm </a:t>
            </a:r>
            <a:r>
              <a:rPr lang="ja-JP" altLang="en-US" sz="900" dirty="0">
                <a:latin typeface="Meiryo UI" panose="020B0604030504040204" pitchFamily="34" charset="-128"/>
                <a:ea typeface="Meiryo UI" panose="020B0604030504040204" pitchFamily="34" charset="-128"/>
              </a:rPr>
              <a:t>骨</a:t>
            </a:r>
            <a:r>
              <a:rPr lang="en-US" altLang="ja-JP" sz="900" dirty="0">
                <a:latin typeface="Meiryo UI" panose="020B0604030504040204" pitchFamily="34" charset="-128"/>
                <a:ea typeface="Meiryo UI" panose="020B0604030504040204" pitchFamily="34" charset="-128"/>
              </a:rPr>
              <a:t>:500mm 6</a:t>
            </a:r>
            <a:r>
              <a:rPr lang="ja-JP" altLang="en-US" sz="900" dirty="0">
                <a:latin typeface="Meiryo UI" panose="020B0604030504040204" pitchFamily="34" charset="-128"/>
                <a:ea typeface="Meiryo UI" panose="020B0604030504040204" pitchFamily="34" charset="-128"/>
              </a:rPr>
              <a:t>本骨</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爽やかなパステルカラーの中にレースプリントをさり気なくあしらった、見た目も上品で可愛らしい晴れ雨兼用の折りたたみ傘です。オールシーズン対応可能で使い勝手の良いアイテムです。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A4CCEA0-767A-3CC3-C8C1-ADC49B223664}"/>
              </a:ext>
            </a:extLst>
          </p:cNvPr>
          <p:cNvPicPr>
            <a:picLocks noChangeAspect="1"/>
          </p:cNvPicPr>
          <p:nvPr/>
        </p:nvPicPr>
        <p:blipFill>
          <a:blip r:embed="rId5"/>
          <a:stretch>
            <a:fillRect/>
          </a:stretch>
        </p:blipFill>
        <p:spPr>
          <a:xfrm>
            <a:off x="737399" y="1335789"/>
            <a:ext cx="3651631" cy="3651631"/>
          </a:xfrm>
          <a:prstGeom prst="rect">
            <a:avLst/>
          </a:prstGeom>
        </p:spPr>
      </p:pic>
    </p:spTree>
    <p:extLst>
      <p:ext uri="{BB962C8B-B14F-4D97-AF65-F5344CB8AC3E}">
        <p14:creationId xmlns:p14="http://schemas.microsoft.com/office/powerpoint/2010/main" val="36296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アクティブシューケース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340×120×200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装：</a:t>
            </a:r>
            <a:r>
              <a:rPr lang="en"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中に入れたシューズが蒸れないようメッシュ素材が使われているため、特にスポーツ用やダンス用に最適なシューズケースです。オリジナル名入れも可能ですのでノベルティ用にもおすすめ！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7AE081F-ED25-2BD6-1610-C9C7E39E1F93}"/>
              </a:ext>
            </a:extLst>
          </p:cNvPr>
          <p:cNvPicPr>
            <a:picLocks noChangeAspect="1"/>
          </p:cNvPicPr>
          <p:nvPr/>
        </p:nvPicPr>
        <p:blipFill>
          <a:blip r:embed="rId5"/>
          <a:stretch>
            <a:fillRect/>
          </a:stretch>
        </p:blipFill>
        <p:spPr>
          <a:xfrm>
            <a:off x="766568" y="1406505"/>
            <a:ext cx="3638551" cy="3638551"/>
          </a:xfrm>
          <a:prstGeom prst="rect">
            <a:avLst/>
          </a:prstGeom>
        </p:spPr>
      </p:pic>
    </p:spTree>
    <p:extLst>
      <p:ext uri="{BB962C8B-B14F-4D97-AF65-F5344CB8AC3E}">
        <p14:creationId xmlns:p14="http://schemas.microsoft.com/office/powerpoint/2010/main" val="274286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6497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290ml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W74×D65×H149mm(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233g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:W70×D70×H158mm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指を引っ掛けられるリングと丸みを帯びたシルエットが可愛らしさを演出する</a:t>
            </a:r>
            <a:r>
              <a:rPr lang="en-US" altLang="ja-JP" sz="1600" dirty="0"/>
              <a:t>290ml</a:t>
            </a:r>
            <a:r>
              <a:rPr lang="ja-JP" altLang="en-US" sz="1600" dirty="0"/>
              <a:t>サイズのサーモボトルです。真空二重構造のステンレス素材で保冷保温効果が高く、氷も簡単に入れられます。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F041B23-5497-B6C8-DCB0-A98CF893C54B}"/>
              </a:ext>
            </a:extLst>
          </p:cNvPr>
          <p:cNvPicPr>
            <a:picLocks noChangeAspect="1"/>
          </p:cNvPicPr>
          <p:nvPr/>
        </p:nvPicPr>
        <p:blipFill>
          <a:blip r:embed="rId5"/>
          <a:stretch>
            <a:fillRect/>
          </a:stretch>
        </p:blipFill>
        <p:spPr>
          <a:xfrm>
            <a:off x="710621" y="1427332"/>
            <a:ext cx="3560089" cy="3560089"/>
          </a:xfrm>
          <a:prstGeom prst="rect">
            <a:avLst/>
          </a:prstGeom>
        </p:spPr>
      </p:pic>
    </p:spTree>
    <p:extLst>
      <p:ext uri="{BB962C8B-B14F-4D97-AF65-F5344CB8AC3E}">
        <p14:creationId xmlns:p14="http://schemas.microsoft.com/office/powerpoint/2010/main" val="139851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やわらか</a:t>
            </a: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湯たんぽ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素材：本体：ポリ塩化ビニル、ポリプロピレン、シリコーンゴムカバー：ポリエステル フック：</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255×150×55mm </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260×160×20mm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800ml </a:t>
            </a:r>
            <a:r>
              <a:rPr lang="ja-JP" altLang="en-US" sz="900" dirty="0">
                <a:latin typeface="Meiryo UI" panose="020B0604030504040204" pitchFamily="34" charset="-128"/>
                <a:ea typeface="Meiryo UI" panose="020B0604030504040204" pitchFamily="34" charset="-128"/>
              </a:rPr>
              <a:t>セット内容：本体、カバー、フック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ふんわりした感触で、洗えるカバー付のやわらか湯たんぽ。</a:t>
            </a:r>
            <a:r>
              <a:rPr lang="en-US" altLang="ja-JP" sz="1600" dirty="0"/>
              <a:t>S</a:t>
            </a:r>
            <a:r>
              <a:rPr lang="ja-JP" altLang="en-US" sz="1600" dirty="0"/>
              <a:t>字フックに吊るして、直接手に持たずに安心してお湯を注げます。持ち運べるコンパクトサイズで、自宅・職場・屋外どこでも使えます。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D88EDE6-47E6-FB93-530A-31852D29C5F4}"/>
              </a:ext>
            </a:extLst>
          </p:cNvPr>
          <p:cNvPicPr>
            <a:picLocks noChangeAspect="1"/>
          </p:cNvPicPr>
          <p:nvPr/>
        </p:nvPicPr>
        <p:blipFill>
          <a:blip r:embed="rId5"/>
          <a:stretch>
            <a:fillRect/>
          </a:stretch>
        </p:blipFill>
        <p:spPr>
          <a:xfrm>
            <a:off x="724362" y="1487060"/>
            <a:ext cx="3542696" cy="3542696"/>
          </a:xfrm>
          <a:prstGeom prst="rect">
            <a:avLst/>
          </a:prstGeom>
        </p:spPr>
      </p:pic>
    </p:spTree>
    <p:extLst>
      <p:ext uri="{BB962C8B-B14F-4D97-AF65-F5344CB8AC3E}">
        <p14:creationId xmlns:p14="http://schemas.microsoft.com/office/powerpoint/2010/main" val="315868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付属のゴムバンドを使用して可愛くくるっと丸めて留めることが出来るため、持ち運びに大変便利なエコバッグ。カラーバリエーションも豊富ですので是非、販促グッズ等にご活用ください。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0D2B1D3-7B3B-674B-A0C1-6F5FC1A29E74}"/>
              </a:ext>
            </a:extLst>
          </p:cNvPr>
          <p:cNvPicPr>
            <a:picLocks noChangeAspect="1"/>
          </p:cNvPicPr>
          <p:nvPr/>
        </p:nvPicPr>
        <p:blipFill>
          <a:blip r:embed="rId5"/>
          <a:stretch>
            <a:fillRect/>
          </a:stretch>
        </p:blipFill>
        <p:spPr>
          <a:xfrm>
            <a:off x="707002" y="1485587"/>
            <a:ext cx="3736360" cy="3444742"/>
          </a:xfrm>
          <a:prstGeom prst="rect">
            <a:avLst/>
          </a:prstGeom>
        </p:spPr>
      </p:pic>
    </p:spTree>
    <p:extLst>
      <p:ext uri="{BB962C8B-B14F-4D97-AF65-F5344CB8AC3E}">
        <p14:creationId xmlns:p14="http://schemas.microsoft.com/office/powerpoint/2010/main" val="330640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43078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417256-DE5B-050D-950E-8F948925A145}"/>
              </a:ext>
            </a:extLst>
          </p:cNvPr>
          <p:cNvPicPr>
            <a:picLocks noChangeAspect="1"/>
          </p:cNvPicPr>
          <p:nvPr/>
        </p:nvPicPr>
        <p:blipFill>
          <a:blip r:embed="rId5"/>
          <a:stretch>
            <a:fillRect/>
          </a:stretch>
        </p:blipFill>
        <p:spPr>
          <a:xfrm>
            <a:off x="724120" y="1362278"/>
            <a:ext cx="3641188" cy="3641188"/>
          </a:xfrm>
          <a:prstGeom prst="rect">
            <a:avLst/>
          </a:prstGeom>
        </p:spPr>
      </p:pic>
    </p:spTree>
    <p:extLst>
      <p:ext uri="{BB962C8B-B14F-4D97-AF65-F5344CB8AC3E}">
        <p14:creationId xmlns:p14="http://schemas.microsoft.com/office/powerpoint/2010/main" val="319763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手ぶライト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397×36×21mm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/215×40×25mm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豊田合成製</a:t>
            </a:r>
            <a:r>
              <a:rPr lang="en-US" altLang="zh-TW" sz="900" b="0" i="0" dirty="0">
                <a:solidFill>
                  <a:srgbClr val="333333"/>
                </a:solidFill>
                <a:effectLst/>
                <a:latin typeface="-apple-system"/>
              </a:rPr>
              <a:t>LED</a:t>
            </a:r>
            <a:r>
              <a:rPr lang="zh-TW" altLang="en-US" sz="900" b="0" i="0" dirty="0">
                <a:solidFill>
                  <a:srgbClr val="333333"/>
                </a:solidFill>
                <a:effectLst/>
                <a:latin typeface="-apple-system"/>
              </a:rPr>
              <a:t>使用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首にかけて下げることが出来るため夜間の散歩やアウトドアシーンなどにとっても便利なライトです。カラーバリエーションはホワイト、イエロー、ブルー、ピンクの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552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304947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ラバーウッドコーナーフォトスタンド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アクリル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149×111×30mm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ゴムの木の廃材を素材にして作られたコーナー型のフォトスタンドです。縦向きでも横向きでも簡単かつ自由に使えます。カラー展開はナチュラルウッドとダークウッドの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CE57643-2A0D-C448-B1AC-68E57A557287}"/>
              </a:ext>
            </a:extLst>
          </p:cNvPr>
          <p:cNvPicPr>
            <a:picLocks noChangeAspect="1"/>
          </p:cNvPicPr>
          <p:nvPr/>
        </p:nvPicPr>
        <p:blipFill>
          <a:blip r:embed="rId5"/>
          <a:stretch>
            <a:fillRect/>
          </a:stretch>
        </p:blipFill>
        <p:spPr>
          <a:xfrm>
            <a:off x="807641" y="1460558"/>
            <a:ext cx="3175000" cy="3175000"/>
          </a:xfrm>
          <a:prstGeom prst="rect">
            <a:avLst/>
          </a:prstGeom>
        </p:spPr>
      </p:pic>
    </p:spTree>
    <p:extLst>
      <p:ext uri="{BB962C8B-B14F-4D97-AF65-F5344CB8AC3E}">
        <p14:creationId xmlns:p14="http://schemas.microsoft.com/office/powerpoint/2010/main" val="354202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3723064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コップボトル</a:t>
            </a:r>
            <a:r>
              <a:rPr lang="en-US" altLang="ja-JP" sz="2000" dirty="0">
                <a:solidFill>
                  <a:schemeClr val="bg1"/>
                </a:solidFill>
                <a:latin typeface="Meiryo UI" panose="020B0604030504040204" pitchFamily="34" charset="-128"/>
                <a:ea typeface="Meiryo UI" panose="020B0604030504040204" pitchFamily="34" charset="-128"/>
              </a:rPr>
              <a:t>480ml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en-US" altLang="zh-TW" sz="900" dirty="0">
                <a:latin typeface="Meiryo UI" panose="020B0604030504040204" pitchFamily="34" charset="-128"/>
                <a:ea typeface="Meiryo UI" panose="020B0604030504040204" pitchFamily="34" charset="-128"/>
              </a:rPr>
              <a:t>243×90×68mm</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480ml</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br>
              <a:rPr lang="en-US" altLang="ja-JP"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トレンドカラーがおしゃれな、ステンレス真空構造のボトル。蓋がコップになっていて使いやすく機能的！ドリンク温度を長時間保ち、たっぷり飲める容量</a:t>
            </a:r>
            <a:r>
              <a:rPr lang="en-US" altLang="ja-JP" sz="1600" dirty="0">
                <a:latin typeface="Meiryo UI" panose="020B0604030504040204" pitchFamily="34" charset="-128"/>
                <a:ea typeface="Meiryo UI" panose="020B0604030504040204" pitchFamily="34" charset="-128"/>
              </a:rPr>
              <a:t>480ml</a:t>
            </a:r>
            <a:r>
              <a:rPr lang="ja-JP" altLang="en-US" sz="1600" dirty="0">
                <a:latin typeface="Meiryo UI" panose="020B0604030504040204" pitchFamily="34" charset="-128"/>
                <a:ea typeface="Meiryo UI" panose="020B0604030504040204" pitchFamily="34" charset="-128"/>
              </a:rPr>
              <a:t>のスタンダードサイズです。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DD1009-5D66-2BF3-8A92-5C43B0928732}"/>
              </a:ext>
            </a:extLst>
          </p:cNvPr>
          <p:cNvPicPr>
            <a:picLocks noChangeAspect="1"/>
          </p:cNvPicPr>
          <p:nvPr/>
        </p:nvPicPr>
        <p:blipFill>
          <a:blip r:embed="rId5"/>
          <a:stretch>
            <a:fillRect/>
          </a:stretch>
        </p:blipFill>
        <p:spPr>
          <a:xfrm>
            <a:off x="668819" y="1346691"/>
            <a:ext cx="3708979" cy="3708979"/>
          </a:xfrm>
          <a:prstGeom prst="rect">
            <a:avLst/>
          </a:prstGeom>
        </p:spPr>
      </p:pic>
    </p:spTree>
    <p:extLst>
      <p:ext uri="{BB962C8B-B14F-4D97-AF65-F5344CB8AC3E}">
        <p14:creationId xmlns:p14="http://schemas.microsoft.com/office/powerpoint/2010/main" val="195184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Φ52×18</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まん丸な形状が可愛らしく持ち運びも容易な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ハブ。ポートが</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口あるためとても便利に利用できます。カラー展開はホワイトとブラックの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BA86783-6280-F640-8CFF-D44947DBEC02}"/>
              </a:ext>
            </a:extLst>
          </p:cNvPr>
          <p:cNvPicPr>
            <a:picLocks noChangeAspect="1"/>
          </p:cNvPicPr>
          <p:nvPr/>
        </p:nvPicPr>
        <p:blipFill>
          <a:blip r:embed="rId5"/>
          <a:stretch>
            <a:fillRect/>
          </a:stretch>
        </p:blipFill>
        <p:spPr>
          <a:xfrm>
            <a:off x="747767" y="1411148"/>
            <a:ext cx="3641128" cy="3597678"/>
          </a:xfrm>
          <a:prstGeom prst="rect">
            <a:avLst/>
          </a:prstGeom>
        </p:spPr>
      </p:pic>
    </p:spTree>
    <p:extLst>
      <p:ext uri="{BB962C8B-B14F-4D97-AF65-F5344CB8AC3E}">
        <p14:creationId xmlns:p14="http://schemas.microsoft.com/office/powerpoint/2010/main" val="32737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358100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マットシルバー</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マットブラック</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マットホワイト</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a:t>
            </a:r>
            <a:r>
              <a:rPr lang="en-US" altLang="ja-JP" sz="900" spc="200" dirty="0">
                <a:latin typeface="Meiryo UI" panose="020B0604030504040204" pitchFamily="34" charset="-128"/>
                <a:ea typeface="Meiryo UI" panose="020B0604030504040204" pitchFamily="34" charset="-128"/>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φ70×192(mm)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500ml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エアパッキン、紙箱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紙箱面</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、食品衛生検査済</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L</a:t>
            </a:r>
            <a:r>
              <a:rPr lang="ja-JP" altLang="en-US" sz="1600" b="0" i="0" dirty="0">
                <a:solidFill>
                  <a:srgbClr val="333333"/>
                </a:solidFill>
                <a:effectLst/>
                <a:latin typeface="-apple-system"/>
              </a:rPr>
              <a:t>サイズ</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サイズのシンプルでマットな質感が非常にクールなアルミボトルです。キャップ部分がカラビナになっているため、アウトドアでも日常でも持ち歩きやすくてグッドです！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C7F72DE5-C9AF-9707-830A-D58DC36B3299}"/>
              </a:ext>
            </a:extLst>
          </p:cNvPr>
          <p:cNvPicPr>
            <a:picLocks noChangeAspect="1"/>
          </p:cNvPicPr>
          <p:nvPr/>
        </p:nvPicPr>
        <p:blipFill>
          <a:blip r:embed="rId5"/>
          <a:stretch>
            <a:fillRect/>
          </a:stretch>
        </p:blipFill>
        <p:spPr>
          <a:xfrm>
            <a:off x="655133" y="1371901"/>
            <a:ext cx="3637205" cy="3637205"/>
          </a:xfrm>
          <a:prstGeom prst="rect">
            <a:avLst/>
          </a:prstGeom>
        </p:spPr>
      </p:pic>
    </p:spTree>
    <p:extLst>
      <p:ext uri="{BB962C8B-B14F-4D97-AF65-F5344CB8AC3E}">
        <p14:creationId xmlns:p14="http://schemas.microsoft.com/office/powerpoint/2010/main" val="324450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78976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コップボトル</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193×90×68mm</a:t>
            </a:r>
          </a:p>
          <a:p>
            <a:r>
              <a:rPr lang="ja-JP" altLang="en-US" sz="900" dirty="0">
                <a:latin typeface="Meiryo UI" panose="020B0604030504040204" pitchFamily="34" charset="-128"/>
                <a:ea typeface="Meiryo UI" panose="020B0604030504040204" pitchFamily="34" charset="-128"/>
              </a:rPr>
              <a:t>包   装：化粧箱</a:t>
            </a:r>
            <a:endParaRPr lang="en-US" altLang="ja-JP" sz="900" dirty="0">
              <a:latin typeface="Meiryo UI" panose="020B0604030504040204" pitchFamily="34" charset="-128"/>
              <a:ea typeface="Meiryo UI" panose="020B0604030504040204" pitchFamily="34" charset="-128"/>
            </a:endParaRPr>
          </a:p>
          <a:p>
            <a:r>
              <a:rPr lang="zh-TW" altLang="en-US" sz="900" dirty="0">
                <a:latin typeface="Meiryo UI" panose="020B0604030504040204" pitchFamily="34" charset="-128"/>
                <a:ea typeface="Meiryo UI" panose="020B0604030504040204" pitchFamily="34" charset="-128"/>
              </a:rPr>
              <a:t>容   量</a:t>
            </a:r>
            <a:r>
              <a:rPr lang="en-US" altLang="zh-TW" sz="900">
                <a:latin typeface="Meiryo UI" panose="020B0604030504040204" pitchFamily="34" charset="-128"/>
                <a:ea typeface="Meiryo UI" panose="020B0604030504040204" pitchFamily="34" charset="-128"/>
              </a:rPr>
              <a:t> :</a:t>
            </a:r>
            <a:r>
              <a:rPr lang="en-US" altLang="zh-TW" sz="900" dirty="0">
                <a:latin typeface="Meiryo UI" panose="020B0604030504040204" pitchFamily="34" charset="-128"/>
                <a:ea typeface="Meiryo UI" panose="020B0604030504040204" pitchFamily="34" charset="-128"/>
              </a:rPr>
              <a:t> </a:t>
            </a:r>
            <a:r>
              <a:rPr lang="en-US" altLang="zh-TW" sz="900">
                <a:latin typeface="Meiryo UI" panose="020B0604030504040204" pitchFamily="34" charset="-128"/>
                <a:ea typeface="Meiryo UI" panose="020B0604030504040204" pitchFamily="34" charset="-128"/>
              </a:rPr>
              <a:t>280ml</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a:t>
            </a:r>
            <a:r>
              <a:rPr lang="zh-TW" altLang="en-US" sz="900" dirty="0">
                <a:latin typeface="Meiryo UI" panose="020B0604030504040204" pitchFamily="34" charset="-128"/>
                <a:ea typeface="Meiryo UI" panose="020B0604030504040204" pitchFamily="34" charset="-128"/>
              </a:rPr>
              <a:t>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ちょっとしたお出かけに丁度いい、</a:t>
            </a: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のコンパクトサイズ。トレンドカラーがおしゃれな、ステンレス真空構造のボトルです。蓋がコップになっているので、使いやすくて機能的です。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69BCB5-A8D2-F641-8931-664C720CA2DF}"/>
              </a:ext>
            </a:extLst>
          </p:cNvPr>
          <p:cNvPicPr>
            <a:picLocks noChangeAspect="1"/>
          </p:cNvPicPr>
          <p:nvPr/>
        </p:nvPicPr>
        <p:blipFill>
          <a:blip r:embed="rId5"/>
          <a:stretch>
            <a:fillRect/>
          </a:stretch>
        </p:blipFill>
        <p:spPr>
          <a:xfrm>
            <a:off x="736535" y="1326765"/>
            <a:ext cx="3701649" cy="3701649"/>
          </a:xfrm>
          <a:prstGeom prst="rect">
            <a:avLst/>
          </a:prstGeom>
        </p:spPr>
      </p:pic>
    </p:spTree>
    <p:extLst>
      <p:ext uri="{BB962C8B-B14F-4D97-AF65-F5344CB8AC3E}">
        <p14:creationId xmlns:p14="http://schemas.microsoft.com/office/powerpoint/2010/main" val="934177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177×65×77mm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/180×70×70mm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片手ワンプッシュで開けることができるため、特にスポーツ時の水分補給に役立つ</a:t>
            </a:r>
            <a:r>
              <a:rPr lang="en-US" altLang="ja-JP" sz="1600" dirty="0"/>
              <a:t>320ml</a:t>
            </a:r>
            <a:r>
              <a:rPr lang="ja-JP" altLang="en-US" sz="1600" dirty="0"/>
              <a:t>サイズのステンレスボトルです。保冷・保温性にも優れているため、オールシーズン使えます。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54E02C-BEA4-EAC1-3178-065A9F62A903}"/>
              </a:ext>
            </a:extLst>
          </p:cNvPr>
          <p:cNvPicPr>
            <a:picLocks noChangeAspect="1"/>
          </p:cNvPicPr>
          <p:nvPr/>
        </p:nvPicPr>
        <p:blipFill>
          <a:blip r:embed="rId5"/>
          <a:stretch>
            <a:fillRect/>
          </a:stretch>
        </p:blipFill>
        <p:spPr>
          <a:xfrm>
            <a:off x="759810" y="1394324"/>
            <a:ext cx="3524250" cy="3524250"/>
          </a:xfrm>
          <a:prstGeom prst="rect">
            <a:avLst/>
          </a:prstGeom>
        </p:spPr>
      </p:pic>
    </p:spTree>
    <p:extLst>
      <p:ext uri="{BB962C8B-B14F-4D97-AF65-F5344CB8AC3E}">
        <p14:creationId xmlns:p14="http://schemas.microsoft.com/office/powerpoint/2010/main" val="171408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2B1B4B-34E5-07FD-6948-66A0293A1F31}"/>
              </a:ext>
            </a:extLst>
          </p:cNvPr>
          <p:cNvPicPr>
            <a:picLocks noChangeAspect="1"/>
          </p:cNvPicPr>
          <p:nvPr/>
        </p:nvPicPr>
        <p:blipFill>
          <a:blip r:embed="rId5"/>
          <a:stretch>
            <a:fillRect/>
          </a:stretch>
        </p:blipFill>
        <p:spPr>
          <a:xfrm>
            <a:off x="711085" y="1371901"/>
            <a:ext cx="3649980" cy="3649980"/>
          </a:xfrm>
          <a:prstGeom prst="rect">
            <a:avLst/>
          </a:prstGeom>
        </p:spPr>
      </p:pic>
    </p:spTree>
    <p:extLst>
      <p:ext uri="{BB962C8B-B14F-4D97-AF65-F5344CB8AC3E}">
        <p14:creationId xmlns:p14="http://schemas.microsoft.com/office/powerpoint/2010/main" val="188017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いつもみまもる・ポータブル防災</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サイズ：持出し巾着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220×170mm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持出し巾着、緊急簡易トイレ、アルミブランケット、水に流せるペーパー、ウェットティッシュ、綿棒、ワンタッチホータイ、ばんそうこう、ミニカイロ、</a:t>
            </a:r>
            <a:r>
              <a:rPr lang="en-US" altLang="ja-JP" sz="900" dirty="0">
                <a:latin typeface="Meiryo UI" panose="020B0604030504040204" pitchFamily="34" charset="-128"/>
                <a:ea typeface="Meiryo UI" panose="020B0604030504040204" pitchFamily="34" charset="-128"/>
              </a:rPr>
              <a:t>3D</a:t>
            </a:r>
            <a:r>
              <a:rPr lang="ja-JP" altLang="en-US" sz="900" dirty="0">
                <a:latin typeface="Meiryo UI" panose="020B0604030504040204" pitchFamily="34" charset="-128"/>
                <a:ea typeface="Meiryo UI" panose="020B0604030504040204" pitchFamily="34" charset="-128"/>
              </a:rPr>
              <a:t>マスク、ホイッスル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商品のセット内容、パッケージのデザインが変更になる場合がございます。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緊急簡易トイレやアルミブランケット、ミニカイロなど、いざという時にあると助けるアイテムが</a:t>
            </a:r>
            <a:r>
              <a:rPr lang="en-US" altLang="ja-JP" sz="1600" dirty="0"/>
              <a:t>11</a:t>
            </a:r>
            <a:r>
              <a:rPr lang="ja-JP" altLang="en-US" sz="1600" dirty="0"/>
              <a:t>点詰め合わされた緊急避難用のセット。防災イベントのノベルティ用や特典用などにおすすめ。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1F5475D-CF60-1D27-2016-A169C4265FAF}"/>
              </a:ext>
            </a:extLst>
          </p:cNvPr>
          <p:cNvPicPr>
            <a:picLocks noChangeAspect="1"/>
          </p:cNvPicPr>
          <p:nvPr/>
        </p:nvPicPr>
        <p:blipFill>
          <a:blip r:embed="rId5"/>
          <a:stretch>
            <a:fillRect/>
          </a:stretch>
        </p:blipFill>
        <p:spPr>
          <a:xfrm>
            <a:off x="680266" y="1396801"/>
            <a:ext cx="3590620" cy="3590620"/>
          </a:xfrm>
          <a:prstGeom prst="rect">
            <a:avLst/>
          </a:prstGeom>
        </p:spPr>
      </p:pic>
    </p:spTree>
    <p:extLst>
      <p:ext uri="{BB962C8B-B14F-4D97-AF65-F5344CB8AC3E}">
        <p14:creationId xmlns:p14="http://schemas.microsoft.com/office/powerpoint/2010/main" val="1479582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45131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ユニバーサルタブレットケース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・スチール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265×190×25mm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8.5</a:t>
            </a:r>
            <a:r>
              <a:rPr lang="ja-JP" altLang="en-US" sz="1600" dirty="0"/>
              <a:t>インチから</a:t>
            </a:r>
            <a:r>
              <a:rPr lang="en-US" altLang="ja-JP" sz="1600" dirty="0"/>
              <a:t>10.5</a:t>
            </a:r>
            <a:r>
              <a:rPr lang="ja-JP" altLang="en-US" sz="1600" dirty="0"/>
              <a:t>インチまでのタブレットに対応できる、縦でも横でも使えるタブレットスタンドです。四隅に伸縮バンドがあるためぴったり収まるため安定感抜群です。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65DF494-BBA4-B44E-FD01-C6B90AC88F33}"/>
              </a:ext>
            </a:extLst>
          </p:cNvPr>
          <p:cNvPicPr>
            <a:picLocks noChangeAspect="1"/>
          </p:cNvPicPr>
          <p:nvPr/>
        </p:nvPicPr>
        <p:blipFill>
          <a:blip r:embed="rId5"/>
          <a:stretch>
            <a:fillRect/>
          </a:stretch>
        </p:blipFill>
        <p:spPr>
          <a:xfrm>
            <a:off x="711085" y="1356410"/>
            <a:ext cx="3649980" cy="3649980"/>
          </a:xfrm>
          <a:prstGeom prst="rect">
            <a:avLst/>
          </a:prstGeom>
        </p:spPr>
      </p:pic>
    </p:spTree>
    <p:extLst>
      <p:ext uri="{BB962C8B-B14F-4D97-AF65-F5344CB8AC3E}">
        <p14:creationId xmlns:p14="http://schemas.microsoft.com/office/powerpoint/2010/main" val="94258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384552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290629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62961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261498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87181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レザーマルチフレーム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120×162×17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ミルキーホワイト・リアルブラック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高級感のあるレザー調素材が特徴の、縦置きでも横置きでも使えるスタンダードなフォトスタンドです。カラー展開はリアルブラックとミルキーホワイトの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種類。不カラー名入れも可能です。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30F5CA9-EF3E-E14C-BA98-FAF205D66BEF}"/>
              </a:ext>
            </a:extLst>
          </p:cNvPr>
          <p:cNvPicPr>
            <a:picLocks noChangeAspect="1"/>
          </p:cNvPicPr>
          <p:nvPr/>
        </p:nvPicPr>
        <p:blipFill>
          <a:blip r:embed="rId5"/>
          <a:stretch>
            <a:fillRect/>
          </a:stretch>
        </p:blipFill>
        <p:spPr>
          <a:xfrm>
            <a:off x="622873" y="1470284"/>
            <a:ext cx="3870563" cy="3432026"/>
          </a:xfrm>
          <a:prstGeom prst="rect">
            <a:avLst/>
          </a:prstGeom>
        </p:spPr>
      </p:pic>
    </p:spTree>
    <p:extLst>
      <p:ext uri="{BB962C8B-B14F-4D97-AF65-F5344CB8AC3E}">
        <p14:creationId xmlns:p14="http://schemas.microsoft.com/office/powerpoint/2010/main" val="374294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スタンド付ワイヤレスチャージャー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95×76×12mm</a:t>
            </a:r>
          </a:p>
          <a:p>
            <a:r>
              <a:rPr lang="ja-JP" altLang="en-US" sz="900">
                <a:latin typeface="Meiryo UI" panose="020B0604030504040204" pitchFamily="34" charset="-128"/>
                <a:ea typeface="Meiryo UI" panose="020B0604030504040204" pitchFamily="34" charset="-128"/>
              </a:rPr>
              <a:t>　　　　　（包装形態：化粧箱：</a:t>
            </a:r>
            <a:r>
              <a:rPr lang="en-US" altLang="ja-JP" sz="900" dirty="0">
                <a:latin typeface="Meiryo UI" panose="020B0604030504040204" pitchFamily="34" charset="-128"/>
                <a:ea typeface="Meiryo UI" panose="020B0604030504040204" pitchFamily="34" charset="-128"/>
              </a:rPr>
              <a:t>95×20×97mm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72g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能：入力：</a:t>
            </a:r>
            <a:r>
              <a:rPr lang="en-US" altLang="ja-JP" sz="900" dirty="0">
                <a:latin typeface="Meiryo UI" panose="020B0604030504040204" pitchFamily="34" charset="-128"/>
                <a:ea typeface="Meiryo UI" panose="020B0604030504040204" pitchFamily="34" charset="-128"/>
              </a:rPr>
              <a:t>DC5V</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1.5A</a:t>
            </a:r>
            <a:r>
              <a:rPr lang="ja-JP" altLang="en-US" sz="900">
                <a:latin typeface="Meiryo UI" panose="020B0604030504040204" pitchFamily="34" charset="-128"/>
                <a:ea typeface="Meiryo UI" panose="020B0604030504040204" pitchFamily="34" charset="-128"/>
              </a:rPr>
              <a:t>、出力：</a:t>
            </a:r>
            <a:r>
              <a:rPr lang="en-US" altLang="ja-JP" sz="900" dirty="0">
                <a:latin typeface="Meiryo UI" panose="020B0604030504040204" pitchFamily="34" charset="-128"/>
                <a:ea typeface="Meiryo UI" panose="020B0604030504040204" pitchFamily="34" charset="-128"/>
              </a:rPr>
              <a:t>5V</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1A</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コード</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規格対応スマートフォンなら置くだけで充電することができ、またスマホスタンドとしても利用できちゃう便利アイテムです。フルカラーの名入れプリントが可能なため、販促用にも是非！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959C2FF-4851-D5B8-E354-94B2A21EFEB8}"/>
              </a:ext>
            </a:extLst>
          </p:cNvPr>
          <p:cNvPicPr>
            <a:picLocks noChangeAspect="1"/>
          </p:cNvPicPr>
          <p:nvPr/>
        </p:nvPicPr>
        <p:blipFill>
          <a:blip r:embed="rId5"/>
          <a:stretch>
            <a:fillRect/>
          </a:stretch>
        </p:blipFill>
        <p:spPr>
          <a:xfrm>
            <a:off x="668976" y="1411148"/>
            <a:ext cx="3661961" cy="3661961"/>
          </a:xfrm>
          <a:prstGeom prst="rect">
            <a:avLst/>
          </a:prstGeom>
        </p:spPr>
      </p:pic>
    </p:spTree>
    <p:extLst>
      <p:ext uri="{BB962C8B-B14F-4D97-AF65-F5344CB8AC3E}">
        <p14:creationId xmlns:p14="http://schemas.microsoft.com/office/powerpoint/2010/main" val="8270567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2987</Words>
  <Application>Microsoft Office PowerPoint</Application>
  <PresentationFormat>画面に合わせる (4:3)</PresentationFormat>
  <Paragraphs>472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2024-08-05T05:28:48Z</dcterms:modified>
</cp:coreProperties>
</file>