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1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080" cy="308556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019C3-CB79-4926-B591-F73327E972BF}"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5FB0C-76B9-443E-AFA9-9495D5FBF657}"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23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85544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50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14684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76336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55105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4466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7735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75273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32891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6044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0137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5044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25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59376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24448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19246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191236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684833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2401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4566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97145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18430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56348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778139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628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185384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9016731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37.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37.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7.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418317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電源式卓上ファン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素材：ファン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羽根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専用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サイズ：ファン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10.5×10.5×20cm(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10.5×10.5×5.9cm(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30cm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 </a:t>
            </a:r>
            <a:r>
              <a:rPr lang="en-US" altLang="ja-JP" sz="900" dirty="0">
                <a:latin typeface="Meiryo UI" panose="020B0604030504040204" pitchFamily="34" charset="-128"/>
                <a:ea typeface="Meiryo UI" panose="020B0604030504040204" pitchFamily="34" charset="-128"/>
              </a:rPr>
              <a:t>DC5V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月中旬より出荷対応致します。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と乾電池どちらでも使える、</a:t>
            </a:r>
            <a:r>
              <a:rPr lang="en-US" altLang="ja-JP" sz="1600" dirty="0"/>
              <a:t>2</a:t>
            </a:r>
            <a:r>
              <a:rPr lang="ja-JP" altLang="en-US" sz="1600" dirty="0"/>
              <a:t>電源式の卓上ファン。コンパクトに折り畳めるので、持ち歩きや収納をする際も省スペースで</a:t>
            </a:r>
            <a:r>
              <a:rPr lang="en-US" altLang="ja-JP" sz="1600" dirty="0"/>
              <a:t>OK!</a:t>
            </a:r>
            <a:r>
              <a:rPr lang="ja-JP" altLang="en-US" sz="1600" dirty="0"/>
              <a:t>デスクワーク用としてはもちろん、災害時にも重宝します。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3801B8-D4CA-0870-9B29-C799E87CC3EA}"/>
              </a:ext>
            </a:extLst>
          </p:cNvPr>
          <p:cNvPicPr>
            <a:picLocks noChangeAspect="1"/>
          </p:cNvPicPr>
          <p:nvPr/>
        </p:nvPicPr>
        <p:blipFill>
          <a:blip r:embed="rId5"/>
          <a:stretch>
            <a:fillRect/>
          </a:stretch>
        </p:blipFill>
        <p:spPr>
          <a:xfrm>
            <a:off x="747767" y="1400562"/>
            <a:ext cx="3560089" cy="3560089"/>
          </a:xfrm>
          <a:prstGeom prst="rect">
            <a:avLst/>
          </a:prstGeom>
        </p:spPr>
      </p:pic>
    </p:spTree>
    <p:extLst>
      <p:ext uri="{BB962C8B-B14F-4D97-AF65-F5344CB8AC3E}">
        <p14:creationId xmlns:p14="http://schemas.microsoft.com/office/powerpoint/2010/main" val="396401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ベーシックカラー ビッグジャンプ傘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中棒・親骨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手元・石突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83cm(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65cm)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65</a:t>
            </a:r>
            <a:r>
              <a:rPr lang="ja-JP" altLang="en-US" sz="1600" dirty="0"/>
              <a:t>センチのビッグサイズで特に男性の方は非常に使い勝手の良いジャンプ傘です。ベーシックなカラーデザインのためスーツなどのビジネスファッションとの相性も</a:t>
            </a:r>
            <a:r>
              <a:rPr lang="en-US" altLang="ja-JP" sz="1600" dirty="0"/>
              <a:t>GOOD</a:t>
            </a:r>
            <a:r>
              <a:rPr lang="ja-JP" altLang="en-US" sz="1600" dirty="0"/>
              <a:t>！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043021E-ADC7-08BC-A552-3C760C1A59C0}"/>
              </a:ext>
            </a:extLst>
          </p:cNvPr>
          <p:cNvPicPr>
            <a:picLocks noChangeAspect="1"/>
          </p:cNvPicPr>
          <p:nvPr/>
        </p:nvPicPr>
        <p:blipFill>
          <a:blip r:embed="rId5"/>
          <a:stretch>
            <a:fillRect/>
          </a:stretch>
        </p:blipFill>
        <p:spPr>
          <a:xfrm>
            <a:off x="667263" y="1411148"/>
            <a:ext cx="3645036" cy="3645036"/>
          </a:xfrm>
          <a:prstGeom prst="rect">
            <a:avLst/>
          </a:prstGeom>
        </p:spPr>
      </p:pic>
    </p:spTree>
    <p:extLst>
      <p:ext uri="{BB962C8B-B14F-4D97-AF65-F5344CB8AC3E}">
        <p14:creationId xmlns:p14="http://schemas.microsoft.com/office/powerpoint/2010/main" val="332884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真空ステンレス保冷温缶ホルダー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10.5cm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175g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真空ステンレス素材で保冷温効果が高く、美味しい飲み物を美味しい温度でキープできるホルダーです。</a:t>
            </a:r>
            <a:r>
              <a:rPr lang="en-US" altLang="ja-JP" sz="1600" dirty="0"/>
              <a:t>350ml</a:t>
            </a:r>
            <a:r>
              <a:rPr lang="ja-JP" altLang="en-US" sz="1600" dirty="0"/>
              <a:t>サイズの缶やペットボトルに対応。ノベルティ用などにもおすすめです。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6646681-F174-C9DF-AC12-1F38F1FFE64E}"/>
              </a:ext>
            </a:extLst>
          </p:cNvPr>
          <p:cNvPicPr>
            <a:picLocks noChangeAspect="1"/>
          </p:cNvPicPr>
          <p:nvPr/>
        </p:nvPicPr>
        <p:blipFill>
          <a:blip r:embed="rId5"/>
          <a:stretch>
            <a:fillRect/>
          </a:stretch>
        </p:blipFill>
        <p:spPr>
          <a:xfrm>
            <a:off x="715776" y="1442625"/>
            <a:ext cx="3590620" cy="3590620"/>
          </a:xfrm>
          <a:prstGeom prst="rect">
            <a:avLst/>
          </a:prstGeom>
        </p:spPr>
      </p:pic>
    </p:spTree>
    <p:extLst>
      <p:ext uri="{BB962C8B-B14F-4D97-AF65-F5344CB8AC3E}">
        <p14:creationId xmlns:p14="http://schemas.microsoft.com/office/powerpoint/2010/main" val="101771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178875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414993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0.7mm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0.7mm(S0312690)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0.7mm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B1AE98-7CAC-98F3-AF85-33BFE50A1378}"/>
              </a:ext>
            </a:extLst>
          </p:cNvPr>
          <p:cNvPicPr>
            <a:picLocks noChangeAspect="1"/>
          </p:cNvPicPr>
          <p:nvPr/>
        </p:nvPicPr>
        <p:blipFill>
          <a:blip r:embed="rId5"/>
          <a:stretch>
            <a:fillRect/>
          </a:stretch>
        </p:blipFill>
        <p:spPr>
          <a:xfrm>
            <a:off x="740852" y="1371900"/>
            <a:ext cx="3560089" cy="3560089"/>
          </a:xfrm>
          <a:prstGeom prst="rect">
            <a:avLst/>
          </a:prstGeom>
        </p:spPr>
      </p:pic>
    </p:spTree>
    <p:extLst>
      <p:ext uri="{BB962C8B-B14F-4D97-AF65-F5344CB8AC3E}">
        <p14:creationId xmlns:p14="http://schemas.microsoft.com/office/powerpoint/2010/main" val="16645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453C97-323E-6666-D6A9-5296C6B94AE8}"/>
              </a:ext>
            </a:extLst>
          </p:cNvPr>
          <p:cNvPicPr>
            <a:picLocks noChangeAspect="1"/>
          </p:cNvPicPr>
          <p:nvPr/>
        </p:nvPicPr>
        <p:blipFill>
          <a:blip r:embed="rId5"/>
          <a:stretch>
            <a:fillRect/>
          </a:stretch>
        </p:blipFill>
        <p:spPr>
          <a:xfrm>
            <a:off x="701942" y="1349529"/>
            <a:ext cx="3741420" cy="3741420"/>
          </a:xfrm>
          <a:prstGeom prst="rect">
            <a:avLst/>
          </a:prstGeom>
        </p:spPr>
      </p:pic>
    </p:spTree>
    <p:extLst>
      <p:ext uri="{BB962C8B-B14F-4D97-AF65-F5344CB8AC3E}">
        <p14:creationId xmlns:p14="http://schemas.microsoft.com/office/powerpoint/2010/main" val="344031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ハイパワー</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伸長時</a:t>
            </a:r>
            <a:r>
              <a:rPr lang="en-US" altLang="zh-TW" sz="900" b="0" i="0" dirty="0">
                <a:solidFill>
                  <a:srgbClr val="333333"/>
                </a:solidFill>
                <a:effectLst/>
                <a:latin typeface="-apple-system"/>
              </a:rPr>
              <a:t>/φ87×200mm､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/φ87×143mm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側面のハンドルで懐中電灯としても使えるため、アウトドアシーンはもちろん、非常用として常備しておくのにもおすすめの</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ハイパワーランタンです。特典用などにもおすすめです。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087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59329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141872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金色のタンブラー＆アイスストーンセット</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7790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材：金色のタンブラー/</a:t>
            </a:r>
            <a:r>
              <a:rPr kumimoji="1" lang="ja-JP" altLang="en-US" sz="900" b="0" i="0" u="none" strike="noStrike" kern="1200" cap="none" spc="-1" normalizeH="0" baseline="0" noProof="0">
                <a:ln>
                  <a:noFill/>
                </a:ln>
                <a:solidFill>
                  <a:srgbClr val="000000"/>
                </a:solidFill>
                <a:effectLst/>
                <a:uLnTx/>
                <a:uFillTx/>
                <a:latin typeface="Meiryo UI"/>
                <a:ea typeface="Meiryo UI"/>
              </a:rPr>
              <a:t>アルミ、アイスストーン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大理石</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12.2cm</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2×2×2cm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82g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350m</a:t>
            </a:r>
            <a:r>
              <a:rPr kumimoji="1" lang="ja-JP" altLang="en-US" sz="900" b="0" i="0" u="none" strike="noStrike" kern="1200" cap="none" spc="-1" normalizeH="0" baseline="0" noProof="0">
                <a:ln>
                  <a:noFill/>
                </a:ln>
                <a:solidFill>
                  <a:srgbClr val="000000"/>
                </a:solidFill>
                <a:effectLst/>
                <a:uLnTx/>
                <a:uFillTx/>
                <a:latin typeface="Meiryo UI"/>
                <a:ea typeface="Meiryo UI"/>
              </a:rPr>
              <a:t>ｌ</a:t>
            </a:r>
            <a:r>
              <a:rPr kumimoji="1" lang="en-US" sz="900" b="0" i="0" u="none" strike="noStrike" kern="1200" cap="none" spc="-1" normalizeH="0" baseline="0" noProof="0">
                <a:ln>
                  <a:noFill/>
                </a:ln>
                <a:solidFill>
                  <a:srgbClr val="000000"/>
                </a:solidFill>
                <a:effectLst/>
                <a:uLnTx/>
                <a:uFillTx/>
                <a:latin typeface="Meiryo UI"/>
                <a:ea typeface="Meiryo UI"/>
              </a:rPr>
              <a:t>×1</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×2</a:t>
            </a:r>
            <a:endParaRPr kumimoji="1" lang="en-US" sz="900" b="0" i="0" u="none" strike="noStrike" kern="1200" cap="none" spc="-1" normalizeH="0" baseline="0" noProof="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高級感があり上品なゴールドのタンブラーと、飲み物を薄めずに冷やすことのできるアイスストーンのセットです。抽選会などの賞品としても最適ですし、プレゼント用としても人気です。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20000" y="1496160"/>
            <a:ext cx="3420000" cy="342000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レザースタイルメタルペン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材：真鍮</a:t>
            </a:r>
            <a:r>
              <a:rPr lang="en-US"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133mm</a:t>
            </a:r>
            <a:r>
              <a:rPr lang="ja-JP" altLang="en-US" sz="900">
                <a:latin typeface="Meiryo UI" panose="020B0604030504040204" pitchFamily="34" charset="-128"/>
                <a:ea typeface="Meiryo UI" panose="020B0604030504040204" pitchFamily="34" charset="-128"/>
              </a:rPr>
              <a:t>（包装形態：紙箱）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考：ネイビー・ブラック・ベージュ・ホワイト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メタリックな質感の上、握り部分にレザー風素材を使用したことで高級感を持たせたボールペンです。専用の箱付きのため、記念品などとしても利用できますので、是非お試し下さい。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1E697D-ABE4-6243-95AE-891120E06837}"/>
              </a:ext>
            </a:extLst>
          </p:cNvPr>
          <p:cNvPicPr>
            <a:picLocks noChangeAspect="1"/>
          </p:cNvPicPr>
          <p:nvPr/>
        </p:nvPicPr>
        <p:blipFill>
          <a:blip r:embed="rId5"/>
          <a:stretch>
            <a:fillRect/>
          </a:stretch>
        </p:blipFill>
        <p:spPr>
          <a:xfrm>
            <a:off x="767957" y="1522702"/>
            <a:ext cx="3449346" cy="3449346"/>
          </a:xfrm>
          <a:prstGeom prst="rect">
            <a:avLst/>
          </a:prstGeom>
        </p:spPr>
      </p:pic>
    </p:spTree>
    <p:extLst>
      <p:ext uri="{BB962C8B-B14F-4D97-AF65-F5344CB8AC3E}">
        <p14:creationId xmlns:p14="http://schemas.microsoft.com/office/powerpoint/2010/main" val="100800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72959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スクエアクリアボトル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57×57×200mm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スタイリッシュでシャープな印象を与えるスクエアタイプのクリアボトルです。形状自体もインパクトがありますが、オリジナル名入れもフルカラー印刷が可能なため、販促用としてもおすすめです！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A0B42CF-827F-364D-A2C9-1E19257B78A9}"/>
              </a:ext>
            </a:extLst>
          </p:cNvPr>
          <p:cNvPicPr>
            <a:picLocks noChangeAspect="1"/>
          </p:cNvPicPr>
          <p:nvPr/>
        </p:nvPicPr>
        <p:blipFill>
          <a:blip r:embed="rId5"/>
          <a:stretch>
            <a:fillRect/>
          </a:stretch>
        </p:blipFill>
        <p:spPr>
          <a:xfrm>
            <a:off x="792733" y="1334935"/>
            <a:ext cx="3511055" cy="3722474"/>
          </a:xfrm>
          <a:prstGeom prst="rect">
            <a:avLst/>
          </a:prstGeom>
        </p:spPr>
      </p:pic>
    </p:spTree>
    <p:extLst>
      <p:ext uri="{BB962C8B-B14F-4D97-AF65-F5344CB8AC3E}">
        <p14:creationId xmlns:p14="http://schemas.microsoft.com/office/powerpoint/2010/main" val="252447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手帳型電子メモパッド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117×90×9mm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4.3</a:t>
            </a:r>
            <a:r>
              <a:rPr lang="ja-JP" altLang="en-US" sz="1600" dirty="0"/>
              <a:t>インチの手帳サイズのため、胸ポケットなどに入れることも出来て非常に便利な電子メモパッドです。ワンタッチで全消去もできる簡単操作。会議などでメモを取る際などに便利です。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51554FA-7246-58C3-5624-A115D7A57CB3}"/>
              </a:ext>
            </a:extLst>
          </p:cNvPr>
          <p:cNvPicPr>
            <a:picLocks noChangeAspect="1"/>
          </p:cNvPicPr>
          <p:nvPr/>
        </p:nvPicPr>
        <p:blipFill>
          <a:blip r:embed="rId5"/>
          <a:stretch>
            <a:fillRect/>
          </a:stretch>
        </p:blipFill>
        <p:spPr>
          <a:xfrm>
            <a:off x="739764" y="1388713"/>
            <a:ext cx="3676650" cy="3676650"/>
          </a:xfrm>
          <a:prstGeom prst="rect">
            <a:avLst/>
          </a:prstGeom>
        </p:spPr>
      </p:pic>
    </p:spTree>
    <p:extLst>
      <p:ext uri="{BB962C8B-B14F-4D97-AF65-F5344CB8AC3E}">
        <p14:creationId xmlns:p14="http://schemas.microsoft.com/office/powerpoint/2010/main" val="19943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7543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68652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種の充電コネクターと</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49006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6453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ステンレスカードケース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58×93×7mm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65×100×10mm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シャープでスタイリッシュな印象を与えるステンレスを鏡面仕上げにしたことで、より高級感を持たせたカードケースです。ジェンダーレスで使用できるためノベルティ用等にもおすすめ。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6A6D5F6-E7D6-F174-61F6-ACF9B1F3C6EC}"/>
              </a:ext>
            </a:extLst>
          </p:cNvPr>
          <p:cNvPicPr>
            <a:picLocks noChangeAspect="1"/>
          </p:cNvPicPr>
          <p:nvPr/>
        </p:nvPicPr>
        <p:blipFill>
          <a:blip r:embed="rId5"/>
          <a:stretch>
            <a:fillRect/>
          </a:stretch>
        </p:blipFill>
        <p:spPr>
          <a:xfrm>
            <a:off x="749539" y="1398048"/>
            <a:ext cx="3581400" cy="3581400"/>
          </a:xfrm>
          <a:prstGeom prst="rect">
            <a:avLst/>
          </a:prstGeom>
        </p:spPr>
      </p:pic>
    </p:spTree>
    <p:extLst>
      <p:ext uri="{BB962C8B-B14F-4D97-AF65-F5344CB8AC3E}">
        <p14:creationId xmlns:p14="http://schemas.microsoft.com/office/powerpoint/2010/main" val="338268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49479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129659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安眠</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ネイビー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・ポリエステル・ポリウレタン</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:172×120mm </a:t>
            </a:r>
            <a:r>
              <a:rPr lang="ja-JP" altLang="en-US" sz="900" b="0" i="0" dirty="0">
                <a:solidFill>
                  <a:srgbClr val="333333"/>
                </a:solidFill>
                <a:effectLst/>
                <a:latin typeface="-apple-system"/>
              </a:rPr>
              <a:t>ネックピロー</a:t>
            </a:r>
            <a:r>
              <a:rPr lang="en-US" altLang="ja-JP" sz="900" b="0" i="0" dirty="0">
                <a:solidFill>
                  <a:srgbClr val="333333"/>
                </a:solidFill>
                <a:effectLst/>
                <a:latin typeface="-apple-system"/>
              </a:rPr>
              <a:t>:435×270mm </a:t>
            </a:r>
            <a:r>
              <a:rPr lang="ja-JP" altLang="en-US" sz="900" b="0" i="0" dirty="0">
                <a:solidFill>
                  <a:srgbClr val="333333"/>
                </a:solidFill>
                <a:effectLst/>
                <a:latin typeface="-apple-system"/>
              </a:rPr>
              <a:t>アイマス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ク</a:t>
            </a:r>
            <a:r>
              <a:rPr lang="en-US" altLang="ja-JP" sz="900" b="0" i="0" dirty="0">
                <a:solidFill>
                  <a:srgbClr val="333333"/>
                </a:solidFill>
                <a:effectLst/>
                <a:latin typeface="-apple-system"/>
              </a:rPr>
              <a:t>:179×90mm </a:t>
            </a:r>
            <a:r>
              <a:rPr lang="ja-JP" altLang="en-US" sz="900" b="0" i="0" dirty="0">
                <a:solidFill>
                  <a:srgbClr val="333333"/>
                </a:solidFill>
                <a:effectLst/>
                <a:latin typeface="-apple-system"/>
              </a:rPr>
              <a:t>耳栓</a:t>
            </a:r>
            <a:r>
              <a:rPr lang="en-US" altLang="ja-JP" sz="900" b="0" i="0" dirty="0">
                <a:solidFill>
                  <a:srgbClr val="333333"/>
                </a:solidFill>
                <a:effectLst/>
                <a:latin typeface="-apple-system"/>
              </a:rPr>
              <a:t>:φ10×25mm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旅行の移動時や災害時などにとっても役立ち安眠できる、便利な</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点セットです。専用ケースには名入れプリントも可能ですので、オリジナルアイテムやノベルティグッズとしてもおすすめです。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4369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291784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110×60×58mm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見た目もすっきりしていてオシャレな、コンパクトに折りたたむことが出来るアルミ素材の万年カレンダーです。カラーバリーションはブラックとシルバーに</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EC2B01-04DA-F848-91A5-0DEEC3F1B6E6}"/>
              </a:ext>
            </a:extLst>
          </p:cNvPr>
          <p:cNvPicPr>
            <a:picLocks noChangeAspect="1"/>
          </p:cNvPicPr>
          <p:nvPr/>
        </p:nvPicPr>
        <p:blipFill>
          <a:blip r:embed="rId5"/>
          <a:stretch>
            <a:fillRect/>
          </a:stretch>
        </p:blipFill>
        <p:spPr>
          <a:xfrm>
            <a:off x="387906" y="1961462"/>
            <a:ext cx="4263771" cy="2441154"/>
          </a:xfrm>
          <a:prstGeom prst="rect">
            <a:avLst/>
          </a:prstGeom>
        </p:spPr>
      </p:pic>
    </p:spTree>
    <p:extLst>
      <p:ext uri="{BB962C8B-B14F-4D97-AF65-F5344CB8AC3E}">
        <p14:creationId xmlns:p14="http://schemas.microsoft.com/office/powerpoint/2010/main" val="223633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3182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真空ステンレスカラータンブラー </a:t>
            </a:r>
            <a:r>
              <a:rPr kumimoji="1" lang="en-US" sz="2000" b="0" i="0" u="none" strike="noStrike" kern="1200" cap="none" spc="-1" normalizeH="0" baseline="0" noProof="0">
                <a:ln>
                  <a:noFill/>
                </a:ln>
                <a:solidFill>
                  <a:srgbClr val="FFFFFF"/>
                </a:solidFill>
                <a:effectLst/>
                <a:uLnTx/>
                <a:uFillTx/>
                <a:latin typeface="Meiryo UI"/>
                <a:ea typeface="Meiryo UI"/>
              </a:rPr>
              <a:t>350ml</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8.1cm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9.8cm</a:t>
            </a:r>
            <a:r>
              <a:rPr kumimoji="1" lang="ja-JP" altLang="en-US" sz="900" b="0" i="0" u="none" strike="noStrike" kern="1200" cap="none" spc="-1" normalizeH="0" baseline="0" noProof="0">
                <a:ln>
                  <a:noFill/>
                </a:ln>
                <a:solidFill>
                  <a:srgbClr val="000000"/>
                </a:solidFill>
                <a:effectLst/>
                <a:uLnTx/>
                <a:uFillTx/>
                <a:latin typeface="Meiryo UI"/>
                <a:ea typeface="Meiryo UI"/>
              </a:rPr>
              <a:t>（包装形態：化粧箱入り）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130g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考：ネイビー、シャンパンゴールド、ホワイト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シックで高級感のあるデザインから人気が高く、真空ステンレス構造で保温力・保冷力にも優れた</a:t>
            </a:r>
            <a:r>
              <a:rPr kumimoji="1" lang="en-US" sz="1600" b="0" i="0" u="none" strike="noStrike" kern="1200" cap="none" spc="-1" normalizeH="0" baseline="0" noProof="0">
                <a:ln>
                  <a:noFill/>
                </a:ln>
                <a:solidFill>
                  <a:srgbClr val="000000"/>
                </a:solidFill>
                <a:effectLst/>
                <a:uLnTx/>
                <a:uFillTx/>
                <a:latin typeface="Meiryo UI"/>
                <a:ea typeface="Meiryo UI"/>
              </a:rPr>
              <a:t>350ml</a:t>
            </a:r>
            <a:r>
              <a:rPr kumimoji="1" lang="ja-JP" altLang="en-US" sz="1600" b="0" i="0" u="none" strike="noStrike" kern="1200" cap="none" spc="-1" normalizeH="0" baseline="0" noProof="0">
                <a:ln>
                  <a:noFill/>
                </a:ln>
                <a:solidFill>
                  <a:srgbClr val="000000"/>
                </a:solidFill>
                <a:effectLst/>
                <a:uLnTx/>
                <a:uFillTx/>
                <a:latin typeface="Meiryo UI"/>
                <a:ea typeface="Meiryo UI"/>
              </a:rPr>
              <a:t>タンブラー。ネイビーとシャンパンゴールドなどの</a:t>
            </a:r>
            <a:r>
              <a:rPr kumimoji="1" lang="en-US" sz="1600" b="0" i="0" u="none" strike="noStrike" kern="1200" cap="none" spc="-1" normalizeH="0" baseline="0" noProof="0">
                <a:ln>
                  <a:noFill/>
                </a:ln>
                <a:solidFill>
                  <a:srgbClr val="000000"/>
                </a:solidFill>
                <a:effectLst/>
                <a:uLnTx/>
                <a:uFillTx/>
                <a:latin typeface="Meiryo UI"/>
                <a:ea typeface="Meiryo UI"/>
              </a:rPr>
              <a:t>3</a:t>
            </a:r>
            <a:r>
              <a:rPr kumimoji="1" lang="ja-JP" altLang="en-US" sz="1600" b="0" i="0" u="none" strike="noStrike" kern="1200" cap="none" spc="-1" normalizeH="0" baseline="0" noProof="0">
                <a:ln>
                  <a:noFill/>
                </a:ln>
                <a:solidFill>
                  <a:srgbClr val="000000"/>
                </a:solidFill>
                <a:effectLst/>
                <a:uLnTx/>
                <a:uFillTx/>
                <a:latin typeface="Meiryo UI"/>
                <a:ea typeface="Meiryo UI"/>
              </a:rPr>
              <a:t>色から、自由にお選びいただけます。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EBA9554B-13D0-7B0D-4C84-6CC973E0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618" y="1391735"/>
            <a:ext cx="3659065" cy="3659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10266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178721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3236370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2740</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2024-08-07T08:20:04Z</dcterms:modified>
</cp:coreProperties>
</file>