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77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450×430(</a:t>
            </a:r>
            <a:r>
              <a:rPr lang="ja-JP" altLang="en-US" sz="900" spc="20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760)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　　　　　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75×330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150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24</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考：ネイビー・ナチュラル・ブラック・ワインレッド</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大容量で使い勝手の良い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サイズのマルシェバッグです。厚手のコットン生地は丈夫で中身も透けにくく、プリント範囲も広く取れますので、販促品として使用すれば高い広告効果も期待できます。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AD7D27D-21BA-934C-B5D2-5C4828A92FBD}"/>
              </a:ext>
            </a:extLst>
          </p:cNvPr>
          <p:cNvPicPr>
            <a:picLocks noChangeAspect="1"/>
          </p:cNvPicPr>
          <p:nvPr/>
        </p:nvPicPr>
        <p:blipFill>
          <a:blip r:embed="rId5"/>
          <a:stretch>
            <a:fillRect/>
          </a:stretch>
        </p:blipFill>
        <p:spPr>
          <a:xfrm>
            <a:off x="743526" y="1481631"/>
            <a:ext cx="3680079" cy="3459122"/>
          </a:xfrm>
          <a:prstGeom prst="rect">
            <a:avLst/>
          </a:prstGeom>
        </p:spPr>
      </p:pic>
    </p:spTree>
    <p:extLst>
      <p:ext uri="{BB962C8B-B14F-4D97-AF65-F5344CB8AC3E}">
        <p14:creationId xmlns:p14="http://schemas.microsoft.com/office/powerpoint/2010/main" val="123274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エルトラッド・ゴールドオープンポーチ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材：ポリエステル、鉄</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100×170×85mm</a:t>
            </a:r>
            <a:r>
              <a:rPr lang="ja-JP" altLang="en-US" sz="900">
                <a:latin typeface="Meiryo UI" panose="020B0604030504040204" pitchFamily="34" charset="-128"/>
                <a:ea typeface="Meiryo UI" panose="020B0604030504040204" pitchFamily="34" charset="-128"/>
              </a:rPr>
              <a:t> （包装形態：ポリ袋入）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コスメやモバイルグッズ、またステーショナリーなどを纏めて入れておくのに最適なポーチです。ゴールド使いで高級感がありオシャレなアイテムです。オリジナル名入れも承ります。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82BCE4B-F1A8-0E43-89B1-3904CA116808}"/>
              </a:ext>
            </a:extLst>
          </p:cNvPr>
          <p:cNvPicPr>
            <a:picLocks noChangeAspect="1"/>
          </p:cNvPicPr>
          <p:nvPr/>
        </p:nvPicPr>
        <p:blipFill>
          <a:blip r:embed="rId5"/>
          <a:stretch>
            <a:fillRect/>
          </a:stretch>
        </p:blipFill>
        <p:spPr>
          <a:xfrm>
            <a:off x="469709" y="2253362"/>
            <a:ext cx="4129855" cy="2078250"/>
          </a:xfrm>
          <a:prstGeom prst="rect">
            <a:avLst/>
          </a:prstGeom>
        </p:spPr>
      </p:pic>
    </p:spTree>
    <p:extLst>
      <p:ext uri="{BB962C8B-B14F-4D97-AF65-F5344CB8AC3E}">
        <p14:creationId xmlns:p14="http://schemas.microsoft.com/office/powerpoint/2010/main" val="77682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シャンブリックキャンバストート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W380×H370×D130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W30×H560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4L </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t>10</a:t>
            </a:r>
            <a:r>
              <a:rPr lang="ja-JP" altLang="en-US" sz="1600" dirty="0"/>
              <a:t>オンスの厚手なシャンブリックキャンバスを使った、耐久性にも優れた</a:t>
            </a:r>
            <a:r>
              <a:rPr lang="en-US" altLang="ja-JP" sz="1600" dirty="0"/>
              <a:t>M</a:t>
            </a:r>
            <a:r>
              <a:rPr lang="ja-JP" altLang="en-US" sz="1600" dirty="0"/>
              <a:t>サイズのトートバッグです。</a:t>
            </a:r>
            <a:r>
              <a:rPr lang="en-US" altLang="ja-JP" sz="1600" dirty="0"/>
              <a:t>2</a:t>
            </a:r>
            <a:r>
              <a:rPr lang="ja-JP" altLang="en-US" sz="1600" dirty="0"/>
              <a:t>色のカラーバリエーションから選択可能。オリジナル名入れも格安で承ります。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6302CB3-915F-E962-794C-CE5850E15C67}"/>
              </a:ext>
            </a:extLst>
          </p:cNvPr>
          <p:cNvPicPr>
            <a:picLocks noChangeAspect="1"/>
          </p:cNvPicPr>
          <p:nvPr/>
        </p:nvPicPr>
        <p:blipFill>
          <a:blip r:embed="rId5"/>
          <a:stretch>
            <a:fillRect/>
          </a:stretch>
        </p:blipFill>
        <p:spPr>
          <a:xfrm>
            <a:off x="793001" y="1449300"/>
            <a:ext cx="3560089" cy="3560089"/>
          </a:xfrm>
          <a:prstGeom prst="rect">
            <a:avLst/>
          </a:prstGeom>
        </p:spPr>
      </p:pic>
    </p:spTree>
    <p:extLst>
      <p:ext uri="{BB962C8B-B14F-4D97-AF65-F5344CB8AC3E}">
        <p14:creationId xmlns:p14="http://schemas.microsoft.com/office/powerpoint/2010/main" val="427933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148478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E265EA-70EC-51C7-D4CE-C334C54ACEAA}"/>
              </a:ext>
            </a:extLst>
          </p:cNvPr>
          <p:cNvPicPr>
            <a:picLocks noChangeAspect="1"/>
          </p:cNvPicPr>
          <p:nvPr/>
        </p:nvPicPr>
        <p:blipFill>
          <a:blip r:embed="rId5"/>
          <a:stretch>
            <a:fillRect/>
          </a:stretch>
        </p:blipFill>
        <p:spPr>
          <a:xfrm>
            <a:off x="712385" y="1388836"/>
            <a:ext cx="3662088" cy="3662088"/>
          </a:xfrm>
          <a:prstGeom prst="rect">
            <a:avLst/>
          </a:prstGeom>
        </p:spPr>
      </p:pic>
    </p:spTree>
    <p:extLst>
      <p:ext uri="{BB962C8B-B14F-4D97-AF65-F5344CB8AC3E}">
        <p14:creationId xmlns:p14="http://schemas.microsoft.com/office/powerpoint/2010/main" val="248687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製図用 メカニカルペンシル </a:t>
            </a:r>
            <a:r>
              <a:rPr lang="en-US" altLang="ja-JP" sz="2000" dirty="0">
                <a:solidFill>
                  <a:schemeClr val="bg1"/>
                </a:solidFill>
                <a:latin typeface="Meiryo UI" panose="020B0604030504040204" pitchFamily="34" charset="-128"/>
                <a:ea typeface="Meiryo UI" panose="020B0604030504040204" pitchFamily="34" charset="-128"/>
              </a:rPr>
              <a:t>0.7mm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機能：製図対応、固定式、カラーコード付</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0.7mm(S0312690)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0.7mm</a:t>
            </a:r>
            <a:r>
              <a:rPr lang="ja-JP" altLang="en-US" sz="1600" dirty="0"/>
              <a:t>タイプの製図用メカニカルペンシル。筒型のグリップから上へ向かうにつれて三角錐に変化する美しいフォルムで見た目も非常にスタイリッシュです。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EB1AE98-7CAC-98F3-AF85-33BFE50A1378}"/>
              </a:ext>
            </a:extLst>
          </p:cNvPr>
          <p:cNvPicPr>
            <a:picLocks noChangeAspect="1"/>
          </p:cNvPicPr>
          <p:nvPr/>
        </p:nvPicPr>
        <p:blipFill>
          <a:blip r:embed="rId5"/>
          <a:stretch>
            <a:fillRect/>
          </a:stretch>
        </p:blipFill>
        <p:spPr>
          <a:xfrm>
            <a:off x="740852" y="1371900"/>
            <a:ext cx="3560089" cy="3560089"/>
          </a:xfrm>
          <a:prstGeom prst="rect">
            <a:avLst/>
          </a:prstGeom>
        </p:spPr>
      </p:pic>
    </p:spTree>
    <p:extLst>
      <p:ext uri="{BB962C8B-B14F-4D97-AF65-F5344CB8AC3E}">
        <p14:creationId xmlns:p14="http://schemas.microsoft.com/office/powerpoint/2010/main" val="230138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ホーム</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オフィス デスクバッグ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バッグ時</a:t>
            </a:r>
            <a:r>
              <a:rPr lang="en-US" altLang="ja-JP" sz="900" b="0" i="0" dirty="0">
                <a:solidFill>
                  <a:srgbClr val="333333"/>
                </a:solidFill>
                <a:effectLst/>
                <a:latin typeface="-apple-system"/>
              </a:rPr>
              <a:t>/265×345×25mm</a:t>
            </a:r>
            <a:r>
              <a:rPr lang="ja-JP" altLang="en-US" sz="900" b="0" i="0" dirty="0">
                <a:solidFill>
                  <a:srgbClr val="333333"/>
                </a:solidFill>
                <a:effectLst/>
                <a:latin typeface="-apple-system"/>
              </a:rPr>
              <a:t>、スタンド時</a:t>
            </a:r>
            <a:r>
              <a:rPr lang="en-US" altLang="ja-JP" sz="900" b="0" i="0" dirty="0">
                <a:solidFill>
                  <a:srgbClr val="333333"/>
                </a:solidFill>
                <a:effectLst/>
                <a:latin typeface="-apple-system"/>
              </a:rPr>
              <a:t>/250×340×110mm</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透明袋</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散らばりやすい様々なアイテムを綺麗に整頓し収納できる、ビジネスマンでも学生でも便利に活用できるデスクバッグです。イベントやキャンペーンの特典用などにも最適。是非ご活用ください。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C2916A86-C8D5-5600-173F-4947C9487518}"/>
              </a:ext>
            </a:extLst>
          </p:cNvPr>
          <p:cNvPicPr>
            <a:picLocks noChangeAspect="1"/>
          </p:cNvPicPr>
          <p:nvPr/>
        </p:nvPicPr>
        <p:blipFill>
          <a:blip r:embed="rId5"/>
          <a:stretch>
            <a:fillRect/>
          </a:stretch>
        </p:blipFill>
        <p:spPr>
          <a:xfrm>
            <a:off x="635342" y="1362183"/>
            <a:ext cx="3625238" cy="3625238"/>
          </a:xfrm>
          <a:prstGeom prst="rect">
            <a:avLst/>
          </a:prstGeom>
        </p:spPr>
      </p:pic>
    </p:spTree>
    <p:extLst>
      <p:ext uri="{BB962C8B-B14F-4D97-AF65-F5344CB8AC3E}">
        <p14:creationId xmlns:p14="http://schemas.microsoft.com/office/powerpoint/2010/main" val="166213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251453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102805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263967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キャンバスマリントート</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en"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S)</a:t>
            </a:r>
            <a:endParaRPr kumimoji="1" lang="ja-JP" altLang="en-US" sz="20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材：コットン</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(370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g/㎡)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他</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サイズ</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：本体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340×220×130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a:t>
            </a:r>
            <a:r>
              <a:rPr kumimoji="1" lang="ja-JP" altLang="en"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持ち手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15×390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量</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6</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考</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：ミッドナイトブルー・ナチュラル・ナイトブラック・スカイグレー・カーキ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マリン感のあるロープハンドルがオシャレなトートバッグです。</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12</a:t>
            </a: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オンスのキャンバス素材は耐久性にも優れています。こちらはランチ用などにぴったりな</a:t>
            </a:r>
            <a:r>
              <a:rPr kumimoji="1" lang="en" altLang="ja-JP"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S</a:t>
            </a: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59BCEDBA-01C6-304D-A6BE-E279579F400B}"/>
              </a:ext>
            </a:extLst>
          </p:cNvPr>
          <p:cNvPicPr>
            <a:picLocks noChangeAspect="1"/>
          </p:cNvPicPr>
          <p:nvPr/>
        </p:nvPicPr>
        <p:blipFill>
          <a:blip r:embed="rId5"/>
          <a:stretch>
            <a:fillRect/>
          </a:stretch>
        </p:blipFill>
        <p:spPr>
          <a:xfrm>
            <a:off x="856828" y="1371901"/>
            <a:ext cx="3369896" cy="3560246"/>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1B08192-CDFB-9B63-38A4-EC58403AAD7F}"/>
              </a:ext>
            </a:extLst>
          </p:cNvPr>
          <p:cNvPicPr>
            <a:picLocks noChangeAspect="1"/>
          </p:cNvPicPr>
          <p:nvPr/>
        </p:nvPicPr>
        <p:blipFill>
          <a:blip r:embed="rId5"/>
          <a:stretch>
            <a:fillRect/>
          </a:stretch>
        </p:blipFill>
        <p:spPr>
          <a:xfrm>
            <a:off x="766229" y="1417373"/>
            <a:ext cx="3560088" cy="3560088"/>
          </a:xfrm>
          <a:prstGeom prst="rect">
            <a:avLst/>
          </a:prstGeom>
        </p:spPr>
      </p:pic>
    </p:spTree>
    <p:extLst>
      <p:ext uri="{BB962C8B-B14F-4D97-AF65-F5344CB8AC3E}">
        <p14:creationId xmlns:p14="http://schemas.microsoft.com/office/powerpoint/2010/main" val="75895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368429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クルーク・スマホネックポーチ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160×110mm</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考：ネイビー・ブラウン・ピンク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835769"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スマホを携帯するのにとっても便利な上、首から下げられる見た目も上品なポーチです。カラーバリエーションは全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色。オリジナル名入れも可能ですのでノベルティ用にもおすすめです。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98BF24F-C39E-C833-5832-F73E45B25E17}"/>
              </a:ext>
            </a:extLst>
          </p:cNvPr>
          <p:cNvPicPr>
            <a:picLocks noChangeAspect="1"/>
          </p:cNvPicPr>
          <p:nvPr/>
        </p:nvPicPr>
        <p:blipFill>
          <a:blip r:embed="rId5"/>
          <a:stretch>
            <a:fillRect/>
          </a:stretch>
        </p:blipFill>
        <p:spPr>
          <a:xfrm>
            <a:off x="683550" y="1383731"/>
            <a:ext cx="3594523" cy="3594523"/>
          </a:xfrm>
          <a:prstGeom prst="rect">
            <a:avLst/>
          </a:prstGeom>
        </p:spPr>
      </p:pic>
    </p:spTree>
    <p:extLst>
      <p:ext uri="{BB962C8B-B14F-4D97-AF65-F5344CB8AC3E}">
        <p14:creationId xmlns:p14="http://schemas.microsoft.com/office/powerpoint/2010/main" val="216332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ポーチ付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W450×H400×D130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ポーチ／約</a:t>
            </a:r>
            <a:r>
              <a:rPr lang="en-US" altLang="ja-JP" sz="900" dirty="0">
                <a:latin typeface="Meiryo UI" panose="020B0604030504040204" pitchFamily="34" charset="-128"/>
                <a:ea typeface="Meiryo UI" panose="020B0604030504040204" pitchFamily="34" charset="-128"/>
              </a:rPr>
              <a:t>W130×H160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のペットボトルを縦に収納しても余裕がある</a:t>
            </a:r>
            <a:r>
              <a:rPr lang="en-US" altLang="ja-JP" sz="1600" dirty="0"/>
              <a:t>L</a:t>
            </a:r>
            <a:r>
              <a:rPr lang="ja-JP" altLang="en-US" sz="1600" dirty="0"/>
              <a:t>サイズのポケッタブルトートバッグ。バッグ本体はもちろん、付属の収納＆持ち歩き専用ポーチにもそれぞれフルカラーで印刷できます。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9F3474-4054-0379-D291-5956C616FB98}"/>
              </a:ext>
            </a:extLst>
          </p:cNvPr>
          <p:cNvPicPr>
            <a:picLocks noChangeAspect="1"/>
          </p:cNvPicPr>
          <p:nvPr/>
        </p:nvPicPr>
        <p:blipFill>
          <a:blip r:embed="rId5"/>
          <a:stretch>
            <a:fillRect/>
          </a:stretch>
        </p:blipFill>
        <p:spPr>
          <a:xfrm>
            <a:off x="649709" y="1366469"/>
            <a:ext cx="3684545" cy="3684545"/>
          </a:xfrm>
          <a:prstGeom prst="rect">
            <a:avLst/>
          </a:prstGeom>
        </p:spPr>
      </p:pic>
    </p:spTree>
    <p:extLst>
      <p:ext uri="{BB962C8B-B14F-4D97-AF65-F5344CB8AC3E}">
        <p14:creationId xmlns:p14="http://schemas.microsoft.com/office/powerpoint/2010/main" val="1709217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W125×H125×D80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小さめのぬいぐるみなら、すっぽり収納できるキャンバス生地を使ったスクエアポーチの</a:t>
            </a:r>
            <a:r>
              <a:rPr lang="en-US" altLang="ja-JP" sz="1600" dirty="0"/>
              <a:t>S</a:t>
            </a:r>
            <a:r>
              <a:rPr lang="ja-JP" altLang="en-US" sz="1600" dirty="0"/>
              <a:t>サイズ。ファスナーはぐるりと大きく開く仕様なので、持ち歩き用のコスメポーチとしても最適です。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4AE8EDC-22DA-B5B0-FA06-3FFD42BB9D08}"/>
              </a:ext>
            </a:extLst>
          </p:cNvPr>
          <p:cNvPicPr>
            <a:picLocks noChangeAspect="1"/>
          </p:cNvPicPr>
          <p:nvPr/>
        </p:nvPicPr>
        <p:blipFill>
          <a:blip r:embed="rId5"/>
          <a:stretch>
            <a:fillRect/>
          </a:stretch>
        </p:blipFill>
        <p:spPr>
          <a:xfrm>
            <a:off x="665943" y="1388713"/>
            <a:ext cx="3676650" cy="3676650"/>
          </a:xfrm>
          <a:prstGeom prst="rect">
            <a:avLst/>
          </a:prstGeom>
        </p:spPr>
      </p:pic>
    </p:spTree>
    <p:extLst>
      <p:ext uri="{BB962C8B-B14F-4D97-AF65-F5344CB8AC3E}">
        <p14:creationId xmlns:p14="http://schemas.microsoft.com/office/powerpoint/2010/main" val="285748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504460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充電マルチコネクター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種の充電コネクターと</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給電コネクターがひとつになったシンプルなマルチ充電ケーブルです。オリジナルデザインによる名入れプリントも可能なアイテムですのでお気軽にご相談ください。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1674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シャンブリック紐付マルシェバッグ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W330×H330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560mm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W45×H230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折りたたみマチ／約</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再生素材を使ったエコなマルシェバッグ。</a:t>
            </a:r>
            <a:r>
              <a:rPr lang="en-US" altLang="ja-JP" sz="1600" dirty="0"/>
              <a:t>A4</a:t>
            </a:r>
            <a:r>
              <a:rPr lang="ja-JP" altLang="en-US" sz="1600" dirty="0"/>
              <a:t>サイズの書類がちょうど納まるサイズで、ハンドル部分の紐の長さを調整することで、手持ち・肩掛け・ショルダー、</a:t>
            </a:r>
            <a:r>
              <a:rPr lang="en-US" altLang="ja-JP" sz="1600" dirty="0"/>
              <a:t>3</a:t>
            </a:r>
            <a:r>
              <a:rPr lang="ja-JP" altLang="en-US" sz="1600" dirty="0"/>
              <a:t>パターンの使い方を楽しめます。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F64D4DB-4CFC-408B-5B65-A0B1CF1281F3}"/>
              </a:ext>
            </a:extLst>
          </p:cNvPr>
          <p:cNvPicPr>
            <a:picLocks noChangeAspect="1"/>
          </p:cNvPicPr>
          <p:nvPr/>
        </p:nvPicPr>
        <p:blipFill>
          <a:blip r:embed="rId5"/>
          <a:stretch>
            <a:fillRect/>
          </a:stretch>
        </p:blipFill>
        <p:spPr>
          <a:xfrm>
            <a:off x="828560" y="1409311"/>
            <a:ext cx="3455670" cy="3455670"/>
          </a:xfrm>
          <a:prstGeom prst="rect">
            <a:avLst/>
          </a:prstGeom>
        </p:spPr>
      </p:pic>
    </p:spTree>
    <p:extLst>
      <p:ext uri="{BB962C8B-B14F-4D97-AF65-F5344CB8AC3E}">
        <p14:creationId xmlns:p14="http://schemas.microsoft.com/office/powerpoint/2010/main" val="3628303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マチ付きで収納力がある、見た目もかわいらしいラウンドデザインのティッシュポーチ。カラーバリエーションも豊富なので、推し活グッズとしてノベルティ・物販グッズとして幅広く使えます。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05ACD00-9F28-9ED7-051C-6ED626113196}"/>
              </a:ext>
            </a:extLst>
          </p:cNvPr>
          <p:cNvPicPr>
            <a:picLocks noChangeAspect="1"/>
          </p:cNvPicPr>
          <p:nvPr/>
        </p:nvPicPr>
        <p:blipFill>
          <a:blip r:embed="rId5"/>
          <a:stretch>
            <a:fillRect/>
          </a:stretch>
        </p:blipFill>
        <p:spPr>
          <a:xfrm>
            <a:off x="642805" y="1372669"/>
            <a:ext cx="3678255" cy="3678255"/>
          </a:xfrm>
          <a:prstGeom prst="rect">
            <a:avLst/>
          </a:prstGeom>
        </p:spPr>
      </p:pic>
    </p:spTree>
    <p:extLst>
      <p:ext uri="{BB962C8B-B14F-4D97-AF65-F5344CB8AC3E}">
        <p14:creationId xmlns:p14="http://schemas.microsoft.com/office/powerpoint/2010/main" val="249310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305392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フェアトレードコットンマルチケース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サイズ：展開時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210×240(mm)</a:t>
            </a:r>
            <a:r>
              <a:rPr lang="ja-JP" altLang="en-US" sz="900" dirty="0">
                <a:latin typeface="Meiryo UI" panose="020B0604030504040204" pitchFamily="34" charset="-128"/>
                <a:ea typeface="Meiryo UI" panose="020B0604030504040204" pitchFamily="34" charset="-128"/>
              </a:rPr>
              <a:t>・コットンテープ部分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12×400(mm)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カトラリーやステーショナリーなどの小物をまとめて持ち歩くのに便利なマルチケースです。</a:t>
            </a:r>
            <a:r>
              <a:rPr lang="en-US" altLang="ja-JP" sz="1600" dirty="0"/>
              <a:t>7</a:t>
            </a:r>
            <a:r>
              <a:rPr lang="ja-JP" altLang="en-US" sz="1600" dirty="0"/>
              <a:t>オンスのフェアトレードコットンを使用しており耐久性にも優れたサステナブルなアイテムです。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AA713A3-D81A-B88E-2169-DB5629622954}"/>
              </a:ext>
            </a:extLst>
          </p:cNvPr>
          <p:cNvPicPr>
            <a:picLocks noChangeAspect="1"/>
          </p:cNvPicPr>
          <p:nvPr/>
        </p:nvPicPr>
        <p:blipFill>
          <a:blip r:embed="rId5"/>
          <a:stretch>
            <a:fillRect/>
          </a:stretch>
        </p:blipFill>
        <p:spPr>
          <a:xfrm>
            <a:off x="690244" y="1411958"/>
            <a:ext cx="3560090" cy="3560090"/>
          </a:xfrm>
          <a:prstGeom prst="rect">
            <a:avLst/>
          </a:prstGeom>
        </p:spPr>
      </p:pic>
    </p:spTree>
    <p:extLst>
      <p:ext uri="{BB962C8B-B14F-4D97-AF65-F5344CB8AC3E}">
        <p14:creationId xmlns:p14="http://schemas.microsoft.com/office/powerpoint/2010/main" val="182904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171831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オーガニックコットンキャンバスファスナーポーチ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180×120×75(mm)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すっきりシンプルなキャンバスファスナーポーチ。メイク道具やステーショナリーなどを纏めて持ち歩くのに便利。生地にはオーガニックコットンを使用しており環境にも優しいアイテムです。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91926F79-A282-E050-49A3-2187B1B83900}"/>
              </a:ext>
            </a:extLst>
          </p:cNvPr>
          <p:cNvPicPr>
            <a:picLocks noChangeAspect="1"/>
          </p:cNvPicPr>
          <p:nvPr/>
        </p:nvPicPr>
        <p:blipFill>
          <a:blip r:embed="rId5"/>
          <a:stretch>
            <a:fillRect/>
          </a:stretch>
        </p:blipFill>
        <p:spPr>
          <a:xfrm>
            <a:off x="727720" y="1392872"/>
            <a:ext cx="3594550" cy="3594550"/>
          </a:xfrm>
          <a:prstGeom prst="rect">
            <a:avLst/>
          </a:prstGeom>
        </p:spPr>
      </p:pic>
    </p:spTree>
    <p:extLst>
      <p:ext uri="{BB962C8B-B14F-4D97-AF65-F5344CB8AC3E}">
        <p14:creationId xmlns:p14="http://schemas.microsoft.com/office/powerpoint/2010/main" val="305216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273547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173192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398733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保冷ベーシックトート（</a:t>
            </a:r>
            <a:r>
              <a:rPr lang="en" altLang="ja-JP" sz="2000" dirty="0">
                <a:solidFill>
                  <a:schemeClr val="bg1"/>
                </a:solidFill>
                <a:latin typeface="Meiryo UI" panose="020B0604030504040204" pitchFamily="34" charset="-128"/>
                <a:ea typeface="Meiryo UI" panose="020B0604030504040204" pitchFamily="34" charset="-128"/>
              </a:rPr>
              <a:t>S</a:t>
            </a:r>
            <a:r>
              <a:rPr lang="ja-JP" altLang="en" sz="200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330×200×130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付属品：取説付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BCE57FD-A24F-5349-B6BB-BA9CC61E27AC}"/>
              </a:ext>
            </a:extLst>
          </p:cNvPr>
          <p:cNvPicPr>
            <a:picLocks noChangeAspect="1"/>
          </p:cNvPicPr>
          <p:nvPr/>
        </p:nvPicPr>
        <p:blipFill>
          <a:blip r:embed="rId5"/>
          <a:stretch>
            <a:fillRect/>
          </a:stretch>
        </p:blipFill>
        <p:spPr>
          <a:xfrm>
            <a:off x="776311" y="1451690"/>
            <a:ext cx="3560090" cy="3437630"/>
          </a:xfrm>
          <a:prstGeom prst="rect">
            <a:avLst/>
          </a:prstGeom>
        </p:spPr>
      </p:pic>
    </p:spTree>
    <p:extLst>
      <p:ext uri="{BB962C8B-B14F-4D97-AF65-F5344CB8AC3E}">
        <p14:creationId xmlns:p14="http://schemas.microsoft.com/office/powerpoint/2010/main" val="74645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051CE9B-0238-DE40-6A7C-4F4D022ABD11}"/>
              </a:ext>
            </a:extLst>
          </p:cNvPr>
          <p:cNvPicPr>
            <a:picLocks noChangeAspect="1"/>
          </p:cNvPicPr>
          <p:nvPr/>
        </p:nvPicPr>
        <p:blipFill>
          <a:blip r:embed="rId5"/>
          <a:stretch>
            <a:fillRect/>
          </a:stretch>
        </p:blipFill>
        <p:spPr>
          <a:xfrm>
            <a:off x="687823" y="1411148"/>
            <a:ext cx="3559419" cy="3559419"/>
          </a:xfrm>
          <a:prstGeom prst="rect">
            <a:avLst/>
          </a:prstGeom>
        </p:spPr>
      </p:pic>
    </p:spTree>
    <p:extLst>
      <p:ext uri="{BB962C8B-B14F-4D97-AF65-F5344CB8AC3E}">
        <p14:creationId xmlns:p14="http://schemas.microsoft.com/office/powerpoint/2010/main" val="398214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270892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真空断熱タンブラー</a:t>
            </a:r>
            <a:r>
              <a:rPr lang="en-US" altLang="ja-JP" sz="2000" dirty="0">
                <a:solidFill>
                  <a:schemeClr val="bg1"/>
                </a:solidFill>
                <a:latin typeface="Meiryo UI" panose="020B0604030504040204" pitchFamily="34" charset="-128"/>
                <a:ea typeface="Meiryo UI" panose="020B0604030504040204" pitchFamily="34" charset="-128"/>
              </a:rPr>
              <a:t>450ml </a:t>
            </a:r>
            <a:r>
              <a:rPr lang="ja-JP" altLang="en-US" sz="2000" dirty="0">
                <a:solidFill>
                  <a:schemeClr val="bg1"/>
                </a:solidFill>
                <a:latin typeface="Meiryo UI" panose="020B0604030504040204" pitchFamily="34" charset="-128"/>
                <a:ea typeface="Meiryo UI" panose="020B0604030504040204" pitchFamily="34" charset="-128"/>
              </a:rPr>
              <a:t>ソロ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カラー展開：ブラック、シルバー</a:t>
            </a:r>
          </a:p>
          <a:p>
            <a:r>
              <a:rPr lang="ja-JP" altLang="en-US" sz="1000" dirty="0">
                <a:latin typeface="Meiryo UI" panose="020B0604030504040204" pitchFamily="34" charset="-128"/>
                <a:ea typeface="Meiryo UI" panose="020B0604030504040204" pitchFamily="34" charset="-128"/>
              </a:rPr>
              <a:t>素材：ステンレス</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φ82×133mm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/450ml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スクエアデザインな底面とシャープな印象を与えるデザインがとってもオシャレな</a:t>
            </a:r>
            <a:r>
              <a:rPr lang="en-US" altLang="ja-JP" sz="1600" dirty="0"/>
              <a:t>350ml</a:t>
            </a:r>
            <a:r>
              <a:rPr lang="ja-JP" altLang="en-US" sz="1600" dirty="0"/>
              <a:t>タンブラーです。真空断熱構造のため保冷保温力に優れており使い勝手の良い逸品です。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F4DDFF3-DA35-C987-10FA-C3E381AAE334}"/>
              </a:ext>
            </a:extLst>
          </p:cNvPr>
          <p:cNvPicPr>
            <a:picLocks noChangeAspect="1"/>
          </p:cNvPicPr>
          <p:nvPr/>
        </p:nvPicPr>
        <p:blipFill>
          <a:blip r:embed="rId5"/>
          <a:stretch>
            <a:fillRect/>
          </a:stretch>
        </p:blipFill>
        <p:spPr>
          <a:xfrm>
            <a:off x="724120" y="1411148"/>
            <a:ext cx="3569970" cy="3569970"/>
          </a:xfrm>
          <a:prstGeom prst="rect">
            <a:avLst/>
          </a:prstGeom>
        </p:spPr>
      </p:pic>
    </p:spTree>
    <p:extLst>
      <p:ext uri="{BB962C8B-B14F-4D97-AF65-F5344CB8AC3E}">
        <p14:creationId xmlns:p14="http://schemas.microsoft.com/office/powerpoint/2010/main" val="17191510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674</TotalTime>
  <Words>2712</Words>
  <Application>Microsoft Office PowerPoint</Application>
  <PresentationFormat>画面に合わせる (4:3)</PresentationFormat>
  <Paragraphs>461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2024-08-06T07:57:58Z</dcterms:modified>
</cp:coreProperties>
</file>