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0"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bmp"/><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bmp"/><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bmp"/><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厚手コットンショルダーハンドルトート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W360×H320×D80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W30×H580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くり手ハンドルでデザイン性も高くて肩掛けしやすい</a:t>
            </a:r>
            <a:r>
              <a:rPr lang="en-US" altLang="ja-JP" sz="1600" dirty="0"/>
              <a:t>M</a:t>
            </a:r>
            <a:r>
              <a:rPr lang="ja-JP" altLang="en-US" sz="1600" dirty="0"/>
              <a:t>サイズのトートバッグ。マチ付きで底がしっかりと広がり、折り畳んでもかさばらないので、お買物用のエコバッグにも最適です。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6E2049-8CE3-471A-39AE-81C67844FA0C}"/>
              </a:ext>
            </a:extLst>
          </p:cNvPr>
          <p:cNvPicPr>
            <a:picLocks noChangeAspect="1"/>
          </p:cNvPicPr>
          <p:nvPr/>
        </p:nvPicPr>
        <p:blipFill>
          <a:blip r:embed="rId5"/>
          <a:stretch>
            <a:fillRect/>
          </a:stretch>
        </p:blipFill>
        <p:spPr>
          <a:xfrm>
            <a:off x="672507" y="1371900"/>
            <a:ext cx="3634547" cy="363454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スタンドデスクポーチ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20×6×17cm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スタンドデスクポーチは、スマートフォンを縦でも横でも立てかけて視聴できる！モバイル周辺機器・文具収納にも使えるので、移動が多いリモートワーカー・学生に向けたノベルティに最適です。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FF290F-05D1-443B-7439-E877BAF73762}"/>
              </a:ext>
            </a:extLst>
          </p:cNvPr>
          <p:cNvPicPr>
            <a:picLocks noChangeAspect="1"/>
          </p:cNvPicPr>
          <p:nvPr/>
        </p:nvPicPr>
        <p:blipFill>
          <a:blip r:embed="rId5"/>
          <a:stretch>
            <a:fillRect/>
          </a:stretch>
        </p:blipFill>
        <p:spPr>
          <a:xfrm>
            <a:off x="761376" y="1407063"/>
            <a:ext cx="3560089" cy="3560089"/>
          </a:xfrm>
          <a:prstGeom prst="rect">
            <a:avLst/>
          </a:prstGeom>
        </p:spPr>
      </p:pic>
    </p:spTree>
    <p:extLst>
      <p:ext uri="{BB962C8B-B14F-4D97-AF65-F5344CB8AC3E}">
        <p14:creationId xmlns:p14="http://schemas.microsoft.com/office/powerpoint/2010/main" val="1045044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クリスタルネイルシャイナー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ケース付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素材：ガラス、ポリプロピレン、エポキシ樹脂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:90×13×4mm</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:103×28×9mm</a:t>
            </a:r>
          </a:p>
          <a:p>
            <a:r>
              <a:rPr lang="ja-JP" altLang="en-US" sz="900" dirty="0">
                <a:latin typeface="Meiryo UI" panose="020B0604030504040204" pitchFamily="34" charset="-128"/>
                <a:ea typeface="Meiryo UI" panose="020B0604030504040204" pitchFamily="34" charset="-128"/>
              </a:rPr>
              <a:t>包装：ポリ袋入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爪のケアが簡単にできる上にツヤも長持ちするため非常に人気の高い、特殊ガラス加工のネイルシャイナーです。専用のケース付きのため持ち歩きにも便利でおすすめアイテムです。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7" name="図 86">
            <a:extLst>
              <a:ext uri="{FF2B5EF4-FFF2-40B4-BE49-F238E27FC236}">
                <a16:creationId xmlns:a16="http://schemas.microsoft.com/office/drawing/2014/main" id="{213D9BE1-3AD9-B060-2F0C-BCBAA06E2E39}"/>
              </a:ext>
            </a:extLst>
          </p:cNvPr>
          <p:cNvPicPr>
            <a:picLocks noChangeAspect="1"/>
          </p:cNvPicPr>
          <p:nvPr/>
        </p:nvPicPr>
        <p:blipFill>
          <a:blip r:embed="rId5"/>
          <a:stretch>
            <a:fillRect/>
          </a:stretch>
        </p:blipFill>
        <p:spPr>
          <a:xfrm>
            <a:off x="718840" y="1457064"/>
            <a:ext cx="3474787" cy="3474787"/>
          </a:xfrm>
          <a:prstGeom prst="rect">
            <a:avLst/>
          </a:prstGeom>
        </p:spPr>
      </p:pic>
    </p:spTree>
    <p:extLst>
      <p:ext uri="{BB962C8B-B14F-4D97-AF65-F5344CB8AC3E}">
        <p14:creationId xmlns:p14="http://schemas.microsoft.com/office/powerpoint/2010/main" val="3526746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ブランジェリー メール・アイスクリームスプーン</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バターナイフセット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材：アルミニウム、シリコーンゴム</a:t>
            </a:r>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：箸</a:t>
            </a:r>
            <a:r>
              <a:rPr lang="en-US" altLang="ja-JP" sz="900" dirty="0">
                <a:latin typeface="Meiryo UI" panose="020B0604030504040204" pitchFamily="34" charset="-128"/>
                <a:ea typeface="Meiryo UI" panose="020B0604030504040204" pitchFamily="34" charset="-128"/>
              </a:rPr>
              <a:t>:205(mm)</a:t>
            </a:r>
            <a:r>
              <a:rPr lang="ja-JP" altLang="en-US" sz="900" dirty="0">
                <a:latin typeface="Meiryo UI" panose="020B0604030504040204" pitchFamily="34" charset="-128"/>
                <a:ea typeface="Meiryo UI" panose="020B0604030504040204" pitchFamily="34" charset="-128"/>
              </a:rPr>
              <a:t>、箸キャップ</a:t>
            </a:r>
            <a:r>
              <a:rPr lang="en-US" altLang="ja-JP" sz="900" dirty="0">
                <a:latin typeface="Meiryo UI" panose="020B0604030504040204" pitchFamily="34" charset="-128"/>
                <a:ea typeface="Meiryo UI" panose="020B0604030504040204" pitchFamily="34" charset="-128"/>
              </a:rPr>
              <a:t>:20×101×11(mm)</a:t>
            </a:r>
          </a:p>
          <a:p>
            <a:r>
              <a:rPr lang="ja-JP" altLang="en-US" sz="900" dirty="0">
                <a:latin typeface="Meiryo UI" panose="020B0604030504040204" pitchFamily="34" charset="-128"/>
                <a:ea typeface="Meiryo UI" panose="020B0604030504040204" pitchFamily="34" charset="-128"/>
              </a:rPr>
              <a:t>包   装：化粧箱入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150mm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25×172×55mm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手の熱が伝わり切ったり救ったりが容易なバターナイフとアイススプーンのセットです。イベントやキャンペーンのちょっとした特典用や景品用にもおすすめ。是非ご活用ください。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3C85866-B530-10E6-15AC-FC2D9EB77A10}"/>
              </a:ext>
            </a:extLst>
          </p:cNvPr>
          <p:cNvPicPr>
            <a:picLocks noChangeAspect="1"/>
          </p:cNvPicPr>
          <p:nvPr/>
        </p:nvPicPr>
        <p:blipFill>
          <a:blip r:embed="rId5"/>
          <a:stretch>
            <a:fillRect/>
          </a:stretch>
        </p:blipFill>
        <p:spPr>
          <a:xfrm>
            <a:off x="761376" y="1403753"/>
            <a:ext cx="3560089" cy="3560089"/>
          </a:xfrm>
          <a:prstGeom prst="rect">
            <a:avLst/>
          </a:prstGeom>
        </p:spPr>
      </p:pic>
    </p:spTree>
    <p:extLst>
      <p:ext uri="{BB962C8B-B14F-4D97-AF65-F5344CB8AC3E}">
        <p14:creationId xmlns:p14="http://schemas.microsoft.com/office/powerpoint/2010/main" val="4093571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厚手コットンマロントート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320×300×150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7</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厚手のコットン素材は耐久性にも優れており、また無漂白素材ですので地球環境にも優しいトートバッグです。コロンとした丸みのあるフォルムが可愛らしく、特に女性向けノベルティとして人気。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169EF62F-AB56-AD40-A54A-518B51441E9E}"/>
              </a:ext>
            </a:extLst>
          </p:cNvPr>
          <p:cNvPicPr>
            <a:picLocks noChangeAspect="1"/>
          </p:cNvPicPr>
          <p:nvPr/>
        </p:nvPicPr>
        <p:blipFill>
          <a:blip r:embed="rId5"/>
          <a:stretch>
            <a:fillRect/>
          </a:stretch>
        </p:blipFill>
        <p:spPr>
          <a:xfrm>
            <a:off x="584490" y="1444279"/>
            <a:ext cx="3908946" cy="3524128"/>
          </a:xfrm>
          <a:prstGeom prst="rect">
            <a:avLst/>
          </a:prstGeom>
        </p:spPr>
      </p:pic>
    </p:spTree>
    <p:extLst>
      <p:ext uri="{BB962C8B-B14F-4D97-AF65-F5344CB8AC3E}">
        <p14:creationId xmlns:p14="http://schemas.microsoft.com/office/powerpoint/2010/main" val="3827444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135×100×60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可愛らしい立体的な形状がポイントのキャンバスポーチです。カラーバリエーションは全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タイプございますのでお好みでお選び下さい。またこちらは</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サイズですが、サイズ違いで</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もございます。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C076D30-243C-D704-2218-EF5A67391A44}"/>
              </a:ext>
            </a:extLst>
          </p:cNvPr>
          <p:cNvPicPr>
            <a:picLocks noChangeAspect="1"/>
          </p:cNvPicPr>
          <p:nvPr/>
        </p:nvPicPr>
        <p:blipFill>
          <a:blip r:embed="rId5"/>
          <a:stretch>
            <a:fillRect/>
          </a:stretch>
        </p:blipFill>
        <p:spPr>
          <a:xfrm>
            <a:off x="707606" y="1397300"/>
            <a:ext cx="3621063" cy="3621063"/>
          </a:xfrm>
          <a:prstGeom prst="rect">
            <a:avLst/>
          </a:prstGeom>
        </p:spPr>
      </p:pic>
    </p:spTree>
    <p:extLst>
      <p:ext uri="{BB962C8B-B14F-4D97-AF65-F5344CB8AC3E}">
        <p14:creationId xmlns:p14="http://schemas.microsoft.com/office/powerpoint/2010/main" val="26244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再生</a:t>
            </a:r>
            <a:r>
              <a:rPr lang="en-US" altLang="ja-JP" sz="2000" dirty="0">
                <a:solidFill>
                  <a:schemeClr val="bg1"/>
                </a:solidFill>
                <a:latin typeface="Meiryo UI" panose="020B0604030504040204" pitchFamily="34" charset="-128"/>
                <a:ea typeface="Meiryo UI" panose="020B0604030504040204" pitchFamily="34" charset="-128"/>
              </a:rPr>
              <a:t>PET A4</a:t>
            </a:r>
            <a:r>
              <a:rPr lang="ja-JP" altLang="en-US" sz="2000" dirty="0">
                <a:solidFill>
                  <a:schemeClr val="bg1"/>
                </a:solidFill>
                <a:latin typeface="Meiryo UI" panose="020B0604030504040204" pitchFamily="34" charset="-128"/>
                <a:ea typeface="Meiryo UI" panose="020B0604030504040204" pitchFamily="34" charset="-128"/>
              </a:rPr>
              <a:t>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/295×235mm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φ45×85mm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A4</a:t>
            </a:r>
            <a:r>
              <a:rPr lang="ja-JP" altLang="en-US" sz="1600" dirty="0"/>
              <a:t>サイズのノートやファイルが綺麗に収まるトートバッグ。回収されたペットボトルなどを原料した再生</a:t>
            </a:r>
            <a:r>
              <a:rPr lang="en-US" altLang="ja-JP" sz="1600" dirty="0"/>
              <a:t>PET</a:t>
            </a:r>
            <a:r>
              <a:rPr lang="ja-JP" altLang="en-US" sz="1600" dirty="0"/>
              <a:t>素材を使用しているため地球環境に優しく</a:t>
            </a:r>
            <a:r>
              <a:rPr lang="en-US" altLang="ja-JP" sz="1600" dirty="0"/>
              <a:t>SDGs</a:t>
            </a:r>
            <a:r>
              <a:rPr lang="ja-JP" altLang="en-US" sz="1600" dirty="0"/>
              <a:t>に貢献できるアイテムです。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8D0435A8-EE2E-C784-FC34-7EB4FD6F47D3}"/>
              </a:ext>
            </a:extLst>
          </p:cNvPr>
          <p:cNvPicPr>
            <a:picLocks noChangeAspect="1"/>
          </p:cNvPicPr>
          <p:nvPr/>
        </p:nvPicPr>
        <p:blipFill>
          <a:blip r:embed="rId5"/>
          <a:stretch>
            <a:fillRect/>
          </a:stretch>
        </p:blipFill>
        <p:spPr>
          <a:xfrm>
            <a:off x="724119" y="1381930"/>
            <a:ext cx="3592790" cy="3592790"/>
          </a:xfrm>
          <a:prstGeom prst="rect">
            <a:avLst/>
          </a:prstGeom>
        </p:spPr>
      </p:pic>
    </p:spTree>
    <p:extLst>
      <p:ext uri="{BB962C8B-B14F-4D97-AF65-F5344CB8AC3E}">
        <p14:creationId xmlns:p14="http://schemas.microsoft.com/office/powerpoint/2010/main" val="3841455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クールマイン ボトル入ひんやりタオル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ボトル</a:t>
            </a:r>
            <a:r>
              <a:rPr lang="en-US" altLang="ja-JP" sz="900" spc="200" dirty="0">
                <a:latin typeface="Meiryo UI" panose="020B0604030504040204" pitchFamily="34" charset="-128"/>
                <a:ea typeface="Meiryo UI" panose="020B0604030504040204" pitchFamily="34" charset="-128"/>
              </a:rPr>
              <a:t>/PET</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、タオル</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ポリエステル</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タオル</a:t>
            </a:r>
            <a:r>
              <a:rPr lang="en-US" altLang="ja-JP" sz="900" spc="200" dirty="0">
                <a:latin typeface="Meiryo UI" panose="020B0604030504040204" pitchFamily="34" charset="-128"/>
                <a:ea typeface="Meiryo UI" panose="020B0604030504040204" pitchFamily="34" charset="-128"/>
              </a:rPr>
              <a:t>/300×900mm</a:t>
            </a:r>
            <a:r>
              <a:rPr lang="ja-JP" altLang="en-US" sz="900" spc="200" dirty="0">
                <a:latin typeface="Meiryo UI" panose="020B0604030504040204" pitchFamily="34" charset="-128"/>
                <a:ea typeface="Meiryo UI" panose="020B0604030504040204" pitchFamily="34" charset="-128"/>
              </a:rPr>
              <a:t>、ボトル</a:t>
            </a:r>
            <a:r>
              <a:rPr lang="en-US" altLang="ja-JP" sz="900" spc="200" dirty="0">
                <a:latin typeface="Meiryo UI" panose="020B0604030504040204" pitchFamily="34" charset="-128"/>
                <a:ea typeface="Meiryo UI" panose="020B0604030504040204" pitchFamily="34" charset="-128"/>
              </a:rPr>
              <a:t>/φ66×158mm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濡らしたままでも収納できて持ち歩きに便利なボトル入りのひんやりタオル。水に濡らして絞るだけで冷たくて気持ち良く感じられるため、熱中症対策やスポーツグッズ用などに人気です。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90FF17CA-A2D1-63D6-597E-5A8D98C00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27" y="1515567"/>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87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2DEAE0-257B-E640-9CFC-42B305E9216B}"/>
              </a:ext>
            </a:extLst>
          </p:cNvPr>
          <p:cNvPicPr>
            <a:picLocks noChangeAspect="1"/>
          </p:cNvPicPr>
          <p:nvPr/>
        </p:nvPicPr>
        <p:blipFill>
          <a:blip r:embed="rId5"/>
          <a:stretch>
            <a:fillRect/>
          </a:stretch>
        </p:blipFill>
        <p:spPr>
          <a:xfrm>
            <a:off x="423555" y="1397841"/>
            <a:ext cx="4145797" cy="3615520"/>
          </a:xfrm>
          <a:prstGeom prst="rect">
            <a:avLst/>
          </a:prstGeom>
        </p:spPr>
      </p:pic>
    </p:spTree>
    <p:extLst>
      <p:ext uri="{BB962C8B-B14F-4D97-AF65-F5344CB8AC3E}">
        <p14:creationId xmlns:p14="http://schemas.microsoft.com/office/powerpoint/2010/main" val="231084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ループキャップアルミボトル</a:t>
            </a:r>
            <a:r>
              <a:rPr lang="en-US" altLang="ja-JP" sz="2000" dirty="0">
                <a:solidFill>
                  <a:schemeClr val="bg1"/>
                </a:solidFill>
                <a:latin typeface="Meiryo UI" panose="020B0604030504040204" pitchFamily="34" charset="-128"/>
                <a:ea typeface="Meiryo UI" panose="020B0604030504040204" pitchFamily="34" charset="-128"/>
              </a:rPr>
              <a:t>220ml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カラー展開：グリーン・ピンク・ブルー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素材：アルミニウム・</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φ45×188mm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備考：容量</a:t>
            </a:r>
            <a:r>
              <a:rPr lang="en-US" altLang="ja-JP" sz="1000" dirty="0">
                <a:latin typeface="Meiryo UI" panose="020B0604030504040204" pitchFamily="34" charset="-128"/>
                <a:ea typeface="Meiryo UI" panose="020B0604030504040204" pitchFamily="34" charset="-128"/>
              </a:rPr>
              <a:t>/220ml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バッグの外側などにも取り付けられるカラビナ付きの</a:t>
            </a:r>
            <a:r>
              <a:rPr lang="en-US" altLang="ja-JP" sz="1600" dirty="0"/>
              <a:t>220ml</a:t>
            </a:r>
            <a:r>
              <a:rPr lang="ja-JP" altLang="en-US" sz="1600" dirty="0"/>
              <a:t>ボトルです。アルミ素材のため割れにくく、また軽量で持ち歩きに最適。シンプルなデザインでどなたでもご利用可能です。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B37B531-A60E-A613-4F2F-2CBF31EF10FE}"/>
              </a:ext>
            </a:extLst>
          </p:cNvPr>
          <p:cNvPicPr>
            <a:picLocks noChangeAspect="1"/>
          </p:cNvPicPr>
          <p:nvPr/>
        </p:nvPicPr>
        <p:blipFill>
          <a:blip r:embed="rId5"/>
          <a:stretch>
            <a:fillRect/>
          </a:stretch>
        </p:blipFill>
        <p:spPr>
          <a:xfrm>
            <a:off x="707786" y="1371901"/>
            <a:ext cx="3501390" cy="3501390"/>
          </a:xfrm>
          <a:prstGeom prst="rect">
            <a:avLst/>
          </a:prstGeom>
        </p:spPr>
      </p:pic>
    </p:spTree>
    <p:extLst>
      <p:ext uri="{BB962C8B-B14F-4D97-AF65-F5344CB8AC3E}">
        <p14:creationId xmlns:p14="http://schemas.microsoft.com/office/powerpoint/2010/main" val="3798239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巾着ミニトート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カラー展開：ベージュ・ネイビー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250×250×90mm</a:t>
            </a:r>
          </a:p>
          <a:p>
            <a:r>
              <a:rPr lang="ja-JP" altLang="en-US" sz="900" dirty="0">
                <a:latin typeface="Meiryo UI" panose="020B0604030504040204" pitchFamily="34" charset="-128"/>
                <a:ea typeface="Meiryo UI" panose="020B0604030504040204" pitchFamily="34" charset="-128"/>
              </a:rPr>
              <a:t>包装：ポリ入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小物を収納しておくにはとっても便利な巾着型のミニトートです。すっきりとしたシンプルなデザインのためどんなファッションにもマッチしますし、バッグインバッグとしてもおすすめ。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8D13BA9A-4964-751A-6BD3-AE3E1D6DCCB9}"/>
              </a:ext>
            </a:extLst>
          </p:cNvPr>
          <p:cNvPicPr>
            <a:picLocks noChangeAspect="1"/>
          </p:cNvPicPr>
          <p:nvPr/>
        </p:nvPicPr>
        <p:blipFill>
          <a:blip r:embed="rId5"/>
          <a:stretch>
            <a:fillRect/>
          </a:stretch>
        </p:blipFill>
        <p:spPr>
          <a:xfrm>
            <a:off x="751820" y="1411148"/>
            <a:ext cx="3438525" cy="3438525"/>
          </a:xfrm>
          <a:prstGeom prst="rect">
            <a:avLst/>
          </a:prstGeom>
        </p:spPr>
      </p:pic>
    </p:spTree>
    <p:extLst>
      <p:ext uri="{BB962C8B-B14F-4D97-AF65-F5344CB8AC3E}">
        <p14:creationId xmlns:p14="http://schemas.microsoft.com/office/powerpoint/2010/main" val="108805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824AF030-C426-6F4D-8DD7-F885A68BC2C0}"/>
              </a:ext>
            </a:extLst>
          </p:cNvPr>
          <p:cNvPicPr>
            <a:picLocks noChangeAspect="1"/>
          </p:cNvPicPr>
          <p:nvPr/>
        </p:nvPicPr>
        <p:blipFill>
          <a:blip r:embed="rId3"/>
          <a:stretch>
            <a:fillRect/>
          </a:stretch>
        </p:blipFill>
        <p:spPr>
          <a:xfrm>
            <a:off x="736762" y="1460768"/>
            <a:ext cx="3640085" cy="3656121"/>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厚手コットンギャザーバッグ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400×350mm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25×620mm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特に女性に人気のギャザーバッグ。口をくしゅっと閉められるため見た目も可愛らしいですが、中身が上からも見られにくい点も高ポイント。ショッパーやノベルティグッズにもおすすめです。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308358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ネックストラップ付きスマホ防滴ポーチ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樹脂、ポリ塩化ビニル、ナイロン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215×110×14mm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アウトドアシーンでは大活躍間違いなしのネックストラップ付きスマホポーチ。防滴使用のため、旅行やレジャー以外にお風呂でスマホを使いたい時などにも役立つアイテムです。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7E8F11D-DD27-30FD-5962-C565A172DAEC}"/>
              </a:ext>
            </a:extLst>
          </p:cNvPr>
          <p:cNvPicPr>
            <a:picLocks noChangeAspect="1"/>
          </p:cNvPicPr>
          <p:nvPr/>
        </p:nvPicPr>
        <p:blipFill>
          <a:blip r:embed="rId5"/>
          <a:stretch>
            <a:fillRect/>
          </a:stretch>
        </p:blipFill>
        <p:spPr>
          <a:xfrm>
            <a:off x="749804" y="1379719"/>
            <a:ext cx="3592830" cy="3592830"/>
          </a:xfrm>
          <a:prstGeom prst="rect">
            <a:avLst/>
          </a:prstGeom>
        </p:spPr>
      </p:pic>
    </p:spTree>
    <p:extLst>
      <p:ext uri="{BB962C8B-B14F-4D97-AF65-F5344CB8AC3E}">
        <p14:creationId xmlns:p14="http://schemas.microsoft.com/office/powerpoint/2010/main" val="2547718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3470249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ケース付メタリックミラー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材：ミラー</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 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：ミラー</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φ74×4</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/86×81mm</a:t>
            </a:r>
          </a:p>
          <a:p>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考：シルバー、ゴールド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起毛素材の高級感ある専用ケース付き、ラウンド型メタリックミラーです。持ち歩くのに丁度良い手の平サイズな上、ミラーカバーにもケースにも名入れが可能ですので、女性向け販促品に最適！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E35A348-FE84-F946-9765-A199DF44AC80}"/>
              </a:ext>
            </a:extLst>
          </p:cNvPr>
          <p:cNvPicPr>
            <a:picLocks noChangeAspect="1"/>
          </p:cNvPicPr>
          <p:nvPr/>
        </p:nvPicPr>
        <p:blipFill>
          <a:blip r:embed="rId5"/>
          <a:stretch>
            <a:fillRect/>
          </a:stretch>
        </p:blipFill>
        <p:spPr>
          <a:xfrm>
            <a:off x="973047" y="1695335"/>
            <a:ext cx="3175000" cy="3175000"/>
          </a:xfrm>
          <a:prstGeom prst="rect">
            <a:avLst/>
          </a:prstGeom>
        </p:spPr>
      </p:pic>
    </p:spTree>
    <p:extLst>
      <p:ext uri="{BB962C8B-B14F-4D97-AF65-F5344CB8AC3E}">
        <p14:creationId xmlns:p14="http://schemas.microsoft.com/office/powerpoint/2010/main" val="2696598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カップ付シェイカーボトル</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PE</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φ94×220mm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包装袋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容量</a:t>
            </a:r>
            <a:r>
              <a:rPr lang="en-US" altLang="ja-JP" sz="900" spc="200" dirty="0">
                <a:latin typeface="Meiryo UI" panose="020B0604030504040204" pitchFamily="34" charset="-128"/>
                <a:ea typeface="Meiryo UI" panose="020B0604030504040204" pitchFamily="34" charset="-128"/>
              </a:rPr>
              <a:t>/500ml</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目盛り付きが便利な</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サイズのシェイカーボトル。粉末飲料などを分けて入れられる収納カップや、直飲みしやすい飲み口付きキャップが便利！特典用や景品用などにも人気です。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35A6BAF6-9072-F564-9E5E-F7937143CCC0}"/>
              </a:ext>
            </a:extLst>
          </p:cNvPr>
          <p:cNvPicPr>
            <a:picLocks noChangeAspect="1"/>
          </p:cNvPicPr>
          <p:nvPr/>
        </p:nvPicPr>
        <p:blipFill>
          <a:blip r:embed="rId5"/>
          <a:stretch>
            <a:fillRect/>
          </a:stretch>
        </p:blipFill>
        <p:spPr>
          <a:xfrm>
            <a:off x="711663" y="1438447"/>
            <a:ext cx="3533601" cy="3533601"/>
          </a:xfrm>
          <a:prstGeom prst="rect">
            <a:avLst/>
          </a:prstGeom>
        </p:spPr>
      </p:pic>
    </p:spTree>
    <p:extLst>
      <p:ext uri="{BB962C8B-B14F-4D97-AF65-F5344CB8AC3E}">
        <p14:creationId xmlns:p14="http://schemas.microsoft.com/office/powerpoint/2010/main" val="3696573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デイリーレジャートート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オリーブ</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400×250×170(mm)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38×400(mm)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2224969"/>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サイズのシンプルなトートバッグです。再生</a:t>
            </a:r>
            <a:r>
              <a:rPr lang="en-US" altLang="ja-JP" sz="1600" dirty="0"/>
              <a:t>PP</a:t>
            </a:r>
            <a:r>
              <a:rPr lang="ja-JP" altLang="en-US" sz="1600" dirty="0"/>
              <a:t>を使用しているため環境にも優しく、軽量で耐久性に優れている点も使い勝手抜群。全</a:t>
            </a:r>
            <a:r>
              <a:rPr lang="en-US" altLang="ja-JP" sz="1600" dirty="0"/>
              <a:t>4</a:t>
            </a:r>
            <a:r>
              <a:rPr lang="ja-JP" altLang="en-US" sz="1600" dirty="0"/>
              <a:t>色展開のカラーバリエーションから選択可能です。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290F123-2566-EADC-2AFF-0443A021269A}"/>
              </a:ext>
            </a:extLst>
          </p:cNvPr>
          <p:cNvPicPr>
            <a:picLocks noChangeAspect="1"/>
          </p:cNvPicPr>
          <p:nvPr/>
        </p:nvPicPr>
        <p:blipFill>
          <a:blip r:embed="rId5"/>
          <a:stretch>
            <a:fillRect/>
          </a:stretch>
        </p:blipFill>
        <p:spPr>
          <a:xfrm>
            <a:off x="704432" y="1411960"/>
            <a:ext cx="3560088" cy="3560088"/>
          </a:xfrm>
          <a:prstGeom prst="rect">
            <a:avLst/>
          </a:prstGeom>
        </p:spPr>
      </p:pic>
    </p:spTree>
    <p:extLst>
      <p:ext uri="{BB962C8B-B14F-4D97-AF65-F5344CB8AC3E}">
        <p14:creationId xmlns:p14="http://schemas.microsoft.com/office/powerpoint/2010/main" val="1997435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キャニスタージッパーバッグ</a:t>
            </a:r>
            <a:r>
              <a:rPr lang="en-US" altLang="ja-JP" sz="2000" dirty="0">
                <a:solidFill>
                  <a:schemeClr val="bg1"/>
                </a:solidFill>
                <a:latin typeface="Meiryo UI" panose="020B0604030504040204" pitchFamily="34" charset="-128"/>
                <a:ea typeface="Meiryo UI" panose="020B0604030504040204" pitchFamily="34" charset="-128"/>
              </a:rPr>
              <a:t>(L5</a:t>
            </a:r>
            <a:r>
              <a:rPr lang="ja-JP" altLang="en-US" sz="2000" dirty="0">
                <a:solidFill>
                  <a:schemeClr val="bg1"/>
                </a:solidFill>
                <a:latin typeface="Meiryo UI" panose="020B0604030504040204" pitchFamily="34" charset="-128"/>
                <a:ea typeface="Meiryo UI" panose="020B0604030504040204" pitchFamily="34" charset="-128"/>
              </a:rPr>
              <a:t>枚セット</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PE</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215×145×70mm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L5</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キャニスターのプリントがとっても可愛らしい上、小物入れとしても便利に活用できるジッパーバッグの</a:t>
            </a:r>
            <a:r>
              <a:rPr lang="en-US" altLang="ja-JP" sz="1600" b="0" i="0" dirty="0">
                <a:solidFill>
                  <a:srgbClr val="333333"/>
                </a:solidFill>
                <a:effectLst/>
                <a:latin typeface="-apple-system"/>
              </a:rPr>
              <a:t>L5</a:t>
            </a:r>
            <a:r>
              <a:rPr lang="ja-JP" altLang="en-US" sz="1600" b="0" i="0" dirty="0">
                <a:solidFill>
                  <a:srgbClr val="333333"/>
                </a:solidFill>
                <a:effectLst/>
                <a:latin typeface="-apple-system"/>
              </a:rPr>
              <a:t>枚セット。名入れプリントも可能なアイテムですので、ノベルティ用などにもおすすめ。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833448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フロストポーチ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PVC</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110×170×85mm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濡れたタオルもそのまま入れることができるし小物の整理にも便利な、爽やかな半透明のポーチです。カラーバリエーションはホワイト、ピンク、ブルーの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357963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620×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使用済ペットボトルを再生した明るい色のポリエステル素材のポータブルエコバッグ。</a:t>
            </a:r>
            <a:r>
              <a:rPr lang="en-US" altLang="ja-JP" sz="1600" dirty="0"/>
              <a:t>2L</a:t>
            </a:r>
            <a:r>
              <a:rPr lang="ja-JP" altLang="en-US" sz="1600" dirty="0"/>
              <a:t>のペットボトルが</a:t>
            </a:r>
            <a:r>
              <a:rPr lang="en-US" altLang="ja-JP" sz="1600" dirty="0"/>
              <a:t>6</a:t>
            </a:r>
            <a:r>
              <a:rPr lang="ja-JP" altLang="en-US" sz="1600" dirty="0"/>
              <a:t>本入る大容量で、腕に優しい幅広の持ち手が特徴です。内ポケットに小さく畳めます。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619C381-BAD2-EBCE-DAD1-1BB9FA98DA9D}"/>
              </a:ext>
            </a:extLst>
          </p:cNvPr>
          <p:cNvPicPr>
            <a:picLocks noChangeAspect="1"/>
          </p:cNvPicPr>
          <p:nvPr/>
        </p:nvPicPr>
        <p:blipFill>
          <a:blip r:embed="rId5"/>
          <a:stretch>
            <a:fillRect/>
          </a:stretch>
        </p:blipFill>
        <p:spPr>
          <a:xfrm>
            <a:off x="671793" y="1481829"/>
            <a:ext cx="3512820" cy="3512820"/>
          </a:xfrm>
          <a:prstGeom prst="rect">
            <a:avLst/>
          </a:prstGeom>
        </p:spPr>
      </p:pic>
    </p:spTree>
    <p:extLst>
      <p:ext uri="{BB962C8B-B14F-4D97-AF65-F5344CB8AC3E}">
        <p14:creationId xmlns:p14="http://schemas.microsoft.com/office/powerpoint/2010/main" val="2337971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すっきり収納マルチポーチ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素材：ポリエステル・ポリウレタン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190×120×25mm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ゴムバンド式収納が多めで仕分けがしやすい。ペンやコスメの分別に便利なゴムバンドホルダー４つ付きの、すっきり収納マルチポーチ。通帳を収納できる大サイズのポケットが付いています。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1B6C9D8-607C-26C4-3146-F557BA5702E2}"/>
              </a:ext>
            </a:extLst>
          </p:cNvPr>
          <p:cNvPicPr>
            <a:picLocks noChangeAspect="1"/>
          </p:cNvPicPr>
          <p:nvPr/>
        </p:nvPicPr>
        <p:blipFill>
          <a:blip r:embed="rId5"/>
          <a:stretch>
            <a:fillRect/>
          </a:stretch>
        </p:blipFill>
        <p:spPr>
          <a:xfrm>
            <a:off x="747766" y="1356828"/>
            <a:ext cx="3560089" cy="3560089"/>
          </a:xfrm>
          <a:prstGeom prst="rect">
            <a:avLst/>
          </a:prstGeom>
        </p:spPr>
      </p:pic>
    </p:spTree>
    <p:extLst>
      <p:ext uri="{BB962C8B-B14F-4D97-AF65-F5344CB8AC3E}">
        <p14:creationId xmlns:p14="http://schemas.microsoft.com/office/powerpoint/2010/main" val="1803783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小ロット！除菌ウェットハンディ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サイズ：シート：約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、外装：約</a:t>
            </a:r>
            <a:r>
              <a:rPr lang="en-US" altLang="ja-JP" sz="900" dirty="0">
                <a:latin typeface="Meiryo UI" panose="020B0604030504040204" pitchFamily="34" charset="-128"/>
                <a:ea typeface="Meiryo UI" panose="020B0604030504040204" pitchFamily="34" charset="-128"/>
              </a:rPr>
              <a:t>W140×D10×H65mm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34g</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アルコール配合の除菌ウェットティッシュは配布しやすい</a:t>
            </a:r>
            <a:r>
              <a:rPr lang="en-US" altLang="ja-JP" sz="1600" dirty="0"/>
              <a:t>10</a:t>
            </a:r>
            <a:r>
              <a:rPr lang="ja-JP" altLang="en-US" sz="1600" dirty="0"/>
              <a:t>枚入りのハンディサイズです。フラップ部分にオリジナル名入れをして、業種を問わず販促品として幅広くご活用ください。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C59730D-260D-B63E-220F-1750BC9DFAA5}"/>
              </a:ext>
            </a:extLst>
          </p:cNvPr>
          <p:cNvPicPr>
            <a:picLocks noChangeAspect="1"/>
          </p:cNvPicPr>
          <p:nvPr/>
        </p:nvPicPr>
        <p:blipFill>
          <a:blip r:embed="rId5"/>
          <a:stretch>
            <a:fillRect/>
          </a:stretch>
        </p:blipFill>
        <p:spPr>
          <a:xfrm>
            <a:off x="622370" y="1341142"/>
            <a:ext cx="3618923" cy="3618923"/>
          </a:xfrm>
          <a:prstGeom prst="rect">
            <a:avLst/>
          </a:prstGeom>
        </p:spPr>
      </p:pic>
    </p:spTree>
    <p:extLst>
      <p:ext uri="{BB962C8B-B14F-4D97-AF65-F5344CB8AC3E}">
        <p14:creationId xmlns:p14="http://schemas.microsoft.com/office/powerpoint/2010/main" val="58141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字ファスナーフラットポーチ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W170×H150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W15×H250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ファスナーが</a:t>
            </a:r>
            <a:r>
              <a:rPr lang="en-US" altLang="ja-JP" sz="1600" dirty="0"/>
              <a:t>L</a:t>
            </a:r>
            <a:r>
              <a:rPr lang="ja-JP" altLang="en-US" sz="1600" dirty="0"/>
              <a:t>字に開き物の出し入れがしやすい、ストラップ付きのフラットポーチ。アクリルグッズなどの小物類の収納＆持ち運びにピッタリな</a:t>
            </a:r>
            <a:r>
              <a:rPr lang="en-US" altLang="ja-JP" sz="1600" dirty="0"/>
              <a:t>S</a:t>
            </a:r>
            <a:r>
              <a:rPr lang="ja-JP" altLang="en-US" sz="1600" dirty="0"/>
              <a:t>サイズは推し活グッズとしても重宝します。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84AAF6B7-C1AC-D54A-49C1-CDE46B9EE0D1}"/>
              </a:ext>
            </a:extLst>
          </p:cNvPr>
          <p:cNvPicPr>
            <a:picLocks noChangeAspect="1"/>
          </p:cNvPicPr>
          <p:nvPr/>
        </p:nvPicPr>
        <p:blipFill>
          <a:blip r:embed="rId5"/>
          <a:stretch>
            <a:fillRect/>
          </a:stretch>
        </p:blipFill>
        <p:spPr>
          <a:xfrm>
            <a:off x="725839" y="1364565"/>
            <a:ext cx="3651960" cy="3651960"/>
          </a:xfrm>
          <a:prstGeom prst="rect">
            <a:avLst/>
          </a:prstGeom>
        </p:spPr>
      </p:pic>
    </p:spTree>
    <p:extLst>
      <p:ext uri="{BB962C8B-B14F-4D97-AF65-F5344CB8AC3E}">
        <p14:creationId xmlns:p14="http://schemas.microsoft.com/office/powerpoint/2010/main" val="4290670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マルチに使える</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立つポーチ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素材：イソプレンゴム・ポリエステル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175×85×75mm</a:t>
            </a:r>
          </a:p>
          <a:p>
            <a:r>
              <a:rPr lang="ja-JP" altLang="en-US" sz="900" dirty="0">
                <a:latin typeface="Meiryo UI" panose="020B0604030504040204" pitchFamily="34" charset="-128"/>
                <a:ea typeface="Meiryo UI" panose="020B0604030504040204" pitchFamily="34" charset="-128"/>
              </a:rPr>
              <a:t>包装：透明ケース</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持ち運びに便利な手頃サイズの上、ステーショナリー入れとして立てて使うこともできる、見た目も可愛らしいポーチです。オリジナル名入れも格安で可能ですのでお気軽にご相談ください。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8D05C0-0605-A8BA-5505-4594E8108886}"/>
              </a:ext>
            </a:extLst>
          </p:cNvPr>
          <p:cNvPicPr>
            <a:picLocks noChangeAspect="1"/>
          </p:cNvPicPr>
          <p:nvPr/>
        </p:nvPicPr>
        <p:blipFill>
          <a:blip r:embed="rId5"/>
          <a:stretch>
            <a:fillRect/>
          </a:stretch>
        </p:blipFill>
        <p:spPr>
          <a:xfrm>
            <a:off x="738026" y="1411959"/>
            <a:ext cx="3560089" cy="3560089"/>
          </a:xfrm>
          <a:prstGeom prst="rect">
            <a:avLst/>
          </a:prstGeom>
        </p:spPr>
      </p:pic>
    </p:spTree>
    <p:extLst>
      <p:ext uri="{BB962C8B-B14F-4D97-AF65-F5344CB8AC3E}">
        <p14:creationId xmlns:p14="http://schemas.microsoft.com/office/powerpoint/2010/main" val="2201784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デイリーユースミニノート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60</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105×138×10mm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ノベルティ用として人気が高く、どんな用途にも利用できる</a:t>
            </a:r>
            <a:r>
              <a:rPr lang="en-US" altLang="ja-JP" sz="1600" b="0" i="0" dirty="0">
                <a:solidFill>
                  <a:srgbClr val="333333"/>
                </a:solidFill>
                <a:effectLst/>
                <a:latin typeface="-apple-system"/>
              </a:rPr>
              <a:t>5mm</a:t>
            </a:r>
            <a:r>
              <a:rPr lang="ja-JP" altLang="en-US" sz="1600" b="0" i="0" dirty="0">
                <a:solidFill>
                  <a:srgbClr val="333333"/>
                </a:solidFill>
                <a:effectLst/>
                <a:latin typeface="-apple-system"/>
              </a:rPr>
              <a:t>方眼のミニノートです。カラーバリエーションはホワイト、ブラック、ネイビー、ブルー、レッドの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色からお選びいただけます。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AB74DF2-F9A8-D042-708B-36437D8BF4E6}"/>
              </a:ext>
            </a:extLst>
          </p:cNvPr>
          <p:cNvPicPr>
            <a:picLocks noChangeAspect="1"/>
          </p:cNvPicPr>
          <p:nvPr/>
        </p:nvPicPr>
        <p:blipFill>
          <a:blip r:embed="rId5"/>
          <a:stretch>
            <a:fillRect/>
          </a:stretch>
        </p:blipFill>
        <p:spPr>
          <a:xfrm>
            <a:off x="669354" y="1440887"/>
            <a:ext cx="3560089" cy="3560089"/>
          </a:xfrm>
          <a:prstGeom prst="rect">
            <a:avLst/>
          </a:prstGeom>
        </p:spPr>
      </p:pic>
    </p:spTree>
    <p:extLst>
      <p:ext uri="{BB962C8B-B14F-4D97-AF65-F5344CB8AC3E}">
        <p14:creationId xmlns:p14="http://schemas.microsoft.com/office/powerpoint/2010/main" val="3340353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5EF4403-4E69-C141-B9E1-DBB0867D33C7}"/>
              </a:ext>
            </a:extLst>
          </p:cNvPr>
          <p:cNvPicPr>
            <a:picLocks noChangeAspect="1"/>
          </p:cNvPicPr>
          <p:nvPr/>
        </p:nvPicPr>
        <p:blipFill>
          <a:blip r:embed="rId3"/>
          <a:stretch>
            <a:fillRect/>
          </a:stretch>
        </p:blipFill>
        <p:spPr>
          <a:xfrm>
            <a:off x="616673" y="1413129"/>
            <a:ext cx="3830976" cy="3759443"/>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書き込める保存</a:t>
            </a:r>
            <a:r>
              <a:rPr lang="ja-JP" altLang="en-US" sz="2000" dirty="0">
                <a:solidFill>
                  <a:schemeClr val="bg1"/>
                </a:solidFill>
                <a:latin typeface="Meiryo UI" panose="020B0604030504040204" pitchFamily="34" charset="-128"/>
                <a:ea typeface="Meiryo UI" panose="020B0604030504040204" pitchFamily="34" charset="-128"/>
              </a:rPr>
              <a:t>容器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108×53×108mm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123979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220×220×110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20×320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875B745-41D3-E7F4-9F9D-C8D99D2B8CF1}"/>
              </a:ext>
            </a:extLst>
          </p:cNvPr>
          <p:cNvPicPr>
            <a:picLocks noChangeAspect="1"/>
          </p:cNvPicPr>
          <p:nvPr/>
        </p:nvPicPr>
        <p:blipFill>
          <a:blip r:embed="rId5"/>
          <a:stretch>
            <a:fillRect/>
          </a:stretch>
        </p:blipFill>
        <p:spPr>
          <a:xfrm>
            <a:off x="747767" y="1360034"/>
            <a:ext cx="3558540" cy="3558540"/>
          </a:xfrm>
          <a:prstGeom prst="rect">
            <a:avLst/>
          </a:prstGeom>
        </p:spPr>
      </p:pic>
    </p:spTree>
    <p:extLst>
      <p:ext uri="{BB962C8B-B14F-4D97-AF65-F5344CB8AC3E}">
        <p14:creationId xmlns:p14="http://schemas.microsoft.com/office/powerpoint/2010/main" val="372953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220×305</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12" name="図 11">
            <a:extLst>
              <a:ext uri="{FF2B5EF4-FFF2-40B4-BE49-F238E27FC236}">
                <a16:creationId xmlns:a16="http://schemas.microsoft.com/office/drawing/2014/main" id="{AD8D0C3A-BBB0-2EB9-207E-1C5F84D73286}"/>
              </a:ext>
            </a:extLst>
          </p:cNvPr>
          <p:cNvPicPr>
            <a:picLocks noChangeAspect="1"/>
          </p:cNvPicPr>
          <p:nvPr/>
        </p:nvPicPr>
        <p:blipFill>
          <a:blip r:embed="rId5"/>
          <a:stretch>
            <a:fillRect/>
          </a:stretch>
        </p:blipFill>
        <p:spPr>
          <a:xfrm>
            <a:off x="718039" y="1319759"/>
            <a:ext cx="3718560" cy="3718560"/>
          </a:xfrm>
          <a:prstGeom prst="rect">
            <a:avLst/>
          </a:prstGeom>
        </p:spPr>
      </p:pic>
    </p:spTree>
    <p:extLst>
      <p:ext uri="{BB962C8B-B14F-4D97-AF65-F5344CB8AC3E}">
        <p14:creationId xmlns:p14="http://schemas.microsoft.com/office/powerpoint/2010/main" val="2693495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 リフレッシュフェイス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40×150×25(mm)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地球環境に優しいゴムの木素材を使用したコンパクトサイズのリフレッシュフェイスです。オリジナル名入れも可能なアイテムですので、のベルティやオリジナルグッズ用にもおすすめです。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1A21D16-D9A7-694C-6057-10727D30311B}"/>
              </a:ext>
            </a:extLst>
          </p:cNvPr>
          <p:cNvPicPr>
            <a:picLocks noChangeAspect="1"/>
          </p:cNvPicPr>
          <p:nvPr/>
        </p:nvPicPr>
        <p:blipFill>
          <a:blip r:embed="rId5"/>
          <a:stretch>
            <a:fillRect/>
          </a:stretch>
        </p:blipFill>
        <p:spPr>
          <a:xfrm>
            <a:off x="703871" y="1360161"/>
            <a:ext cx="3627260" cy="3627260"/>
          </a:xfrm>
          <a:prstGeom prst="rect">
            <a:avLst/>
          </a:prstGeom>
        </p:spPr>
      </p:pic>
    </p:spTree>
    <p:extLst>
      <p:ext uri="{BB962C8B-B14F-4D97-AF65-F5344CB8AC3E}">
        <p14:creationId xmlns:p14="http://schemas.microsoft.com/office/powerpoint/2010/main" val="164886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オーロラ感じて デザートスプーンペアセット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12.7cm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ステンレス製で、角度によって様々な色に見えるデザートスプーンのペアセットです。柄の部分にオリジナルデザインの名入れも可能なため、販促用やノベルティ用などにもおすすめです。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C352867-1562-F31B-8CD4-746F7F13CC0F}"/>
              </a:ext>
            </a:extLst>
          </p:cNvPr>
          <p:cNvPicPr>
            <a:picLocks noChangeAspect="1"/>
          </p:cNvPicPr>
          <p:nvPr/>
        </p:nvPicPr>
        <p:blipFill>
          <a:blip r:embed="rId5"/>
          <a:stretch>
            <a:fillRect/>
          </a:stretch>
        </p:blipFill>
        <p:spPr>
          <a:xfrm>
            <a:off x="723292" y="1330274"/>
            <a:ext cx="3601679" cy="3601679"/>
          </a:xfrm>
          <a:prstGeom prst="rect">
            <a:avLst/>
          </a:prstGeom>
        </p:spPr>
      </p:pic>
    </p:spTree>
    <p:extLst>
      <p:ext uri="{BB962C8B-B14F-4D97-AF65-F5344CB8AC3E}">
        <p14:creationId xmlns:p14="http://schemas.microsoft.com/office/powerpoint/2010/main" val="344572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Lightning</a:t>
            </a:r>
            <a:r>
              <a:rPr lang="ja-JP" altLang="en-US" sz="1600" dirty="0"/>
              <a:t>、</a:t>
            </a:r>
            <a:r>
              <a:rPr lang="en-US" altLang="ja-JP" sz="1600" dirty="0" err="1"/>
              <a:t>microUSB</a:t>
            </a:r>
            <a:r>
              <a:rPr lang="ja-JP" altLang="en-US" sz="1600" dirty="0"/>
              <a:t>、</a:t>
            </a:r>
            <a:r>
              <a:rPr lang="en-US" altLang="ja-JP" sz="1600" dirty="0"/>
              <a:t>Type-C</a:t>
            </a:r>
            <a:r>
              <a:rPr lang="ja-JP" altLang="en-US" sz="1600" dirty="0"/>
              <a:t>のコネクタをこれひとつで持ち歩ける非常に便利な充電ケーブルです。給電コードは</a:t>
            </a:r>
            <a:r>
              <a:rPr lang="en-US" altLang="ja-JP" sz="1600" dirty="0"/>
              <a:t>110</a:t>
            </a:r>
            <a:r>
              <a:rPr lang="ja-JP" altLang="en-US" sz="1600" dirty="0"/>
              <a:t>センチまで引き出すことができます。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1837654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クリップコンパクトファン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羽根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 クッション部分</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6×10×7.7cm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クリップタイプのためスマホや日傘に取り付けることが出来て便利なコンパクトファンです。また卓上としても利用可能なため、さまざまなシーンで幅広く活用でき、おすすめです。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425501-D255-E958-02B7-C300DFCF1576}"/>
              </a:ext>
            </a:extLst>
          </p:cNvPr>
          <p:cNvPicPr>
            <a:picLocks noChangeAspect="1"/>
          </p:cNvPicPr>
          <p:nvPr/>
        </p:nvPicPr>
        <p:blipFill>
          <a:blip r:embed="rId5"/>
          <a:stretch>
            <a:fillRect/>
          </a:stretch>
        </p:blipFill>
        <p:spPr>
          <a:xfrm>
            <a:off x="726633" y="1401795"/>
            <a:ext cx="3618035" cy="3618035"/>
          </a:xfrm>
          <a:prstGeom prst="rect">
            <a:avLst/>
          </a:prstGeom>
        </p:spPr>
      </p:pic>
    </p:spTree>
    <p:extLst>
      <p:ext uri="{BB962C8B-B14F-4D97-AF65-F5344CB8AC3E}">
        <p14:creationId xmlns:p14="http://schemas.microsoft.com/office/powerpoint/2010/main" val="15935600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680</TotalTime>
  <Words>2542</Words>
  <Application>Microsoft Office PowerPoint</Application>
  <PresentationFormat>画面に合わせる (4:3)</PresentationFormat>
  <Paragraphs>447</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2024-08-08T03:58:50Z</dcterms:modified>
</cp:coreProperties>
</file>