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1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35339-9C83-2FC9-AE56-124BC9A274BC}"/>
              </a:ext>
            </a:extLst>
          </p:cNvPr>
          <p:cNvPicPr>
            <a:picLocks noChangeAspect="1"/>
          </p:cNvPicPr>
          <p:nvPr/>
        </p:nvPicPr>
        <p:blipFill>
          <a:blip r:embed="rId5"/>
          <a:stretch>
            <a:fillRect/>
          </a:stretch>
        </p:blipFill>
        <p:spPr>
          <a:xfrm>
            <a:off x="682567" y="1366929"/>
            <a:ext cx="3641099" cy="364109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スフィア・バンブーファイバーマルチ保存容器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素材：素材　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蓋：竹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53×166×115mm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59×170×120mm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備考：竹部分の素材の特徴としてフシの出方、表情に個体差がございます。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バンブーファイバー配合の本体とバンブー素材の蓋の丈夫で便利でエコな保存容器です。カラーバリエーションはミントとアイボリーの</a:t>
            </a:r>
            <a:r>
              <a:rPr lang="en-US" altLang="ja-JP" sz="1600" dirty="0"/>
              <a:t>2</a:t>
            </a:r>
            <a:r>
              <a:rPr lang="ja-JP" altLang="en-US" sz="1600" dirty="0"/>
              <a:t>色展開。オリジナル名入れも格安で可能です。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759CC84-F15D-3241-9672-A28D05A4AC68}"/>
              </a:ext>
            </a:extLst>
          </p:cNvPr>
          <p:cNvPicPr>
            <a:picLocks noChangeAspect="1"/>
          </p:cNvPicPr>
          <p:nvPr/>
        </p:nvPicPr>
        <p:blipFill>
          <a:blip r:embed="rId5"/>
          <a:stretch>
            <a:fillRect/>
          </a:stretch>
        </p:blipFill>
        <p:spPr>
          <a:xfrm>
            <a:off x="709737" y="1384733"/>
            <a:ext cx="3560088" cy="3560088"/>
          </a:xfrm>
          <a:prstGeom prst="rect">
            <a:avLst/>
          </a:prstGeom>
        </p:spPr>
      </p:pic>
    </p:spTree>
    <p:extLst>
      <p:ext uri="{BB962C8B-B14F-4D97-AF65-F5344CB8AC3E}">
        <p14:creationId xmlns:p14="http://schemas.microsoft.com/office/powerpoint/2010/main" val="194988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卓上マスクスタンド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(3mm</a:t>
            </a:r>
            <a:r>
              <a:rPr lang="ja-JP" altLang="en-US" sz="900" b="0" i="0" dirty="0">
                <a:solidFill>
                  <a:srgbClr val="333333"/>
                </a:solidFill>
                <a:effectLst/>
                <a:latin typeface="-apple-system"/>
              </a:rPr>
              <a:t>厚</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27×128×95mm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食事のときやひとりのデスクワーク時などに便利な、シンプルデザインのマスクスタンドです。オリジナルデザインによる名入れプリントも格安で可能なためノベルティ用にもおすすめ。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E041958-F0CE-C090-C589-EB01639A0E88}"/>
              </a:ext>
            </a:extLst>
          </p:cNvPr>
          <p:cNvPicPr>
            <a:picLocks noChangeAspect="1"/>
          </p:cNvPicPr>
          <p:nvPr/>
        </p:nvPicPr>
        <p:blipFill>
          <a:blip r:embed="rId5"/>
          <a:stretch>
            <a:fillRect/>
          </a:stretch>
        </p:blipFill>
        <p:spPr>
          <a:xfrm>
            <a:off x="712297" y="1385520"/>
            <a:ext cx="3569970" cy="3569970"/>
          </a:xfrm>
          <a:prstGeom prst="rect">
            <a:avLst/>
          </a:prstGeom>
        </p:spPr>
      </p:pic>
    </p:spTree>
    <p:extLst>
      <p:ext uri="{BB962C8B-B14F-4D97-AF65-F5344CB8AC3E}">
        <p14:creationId xmlns:p14="http://schemas.microsoft.com/office/powerpoint/2010/main" val="19527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171620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400×420×120(mm)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サイズのシンプルでスタンダードなコットンバッグ。</a:t>
            </a:r>
            <a:r>
              <a:rPr lang="en-US" altLang="ja-JP" sz="1600" dirty="0"/>
              <a:t>5</a:t>
            </a:r>
            <a:r>
              <a:rPr lang="ja-JP" altLang="en-US" sz="1600" dirty="0"/>
              <a:t>オンスの程良い厚みは耐久性もあり、使用しているオーガニックコットンは環境にも優しく風合いもナチュラルでオシャレです。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1962E407-87C4-1579-527D-2BA041DFADEB}"/>
              </a:ext>
            </a:extLst>
          </p:cNvPr>
          <p:cNvPicPr>
            <a:picLocks noChangeAspect="1"/>
          </p:cNvPicPr>
          <p:nvPr/>
        </p:nvPicPr>
        <p:blipFill>
          <a:blip r:embed="rId5"/>
          <a:stretch>
            <a:fillRect/>
          </a:stretch>
        </p:blipFill>
        <p:spPr>
          <a:xfrm>
            <a:off x="717618" y="1473715"/>
            <a:ext cx="3544326" cy="3544326"/>
          </a:xfrm>
          <a:prstGeom prst="rect">
            <a:avLst/>
          </a:prstGeom>
        </p:spPr>
      </p:pic>
    </p:spTree>
    <p:extLst>
      <p:ext uri="{BB962C8B-B14F-4D97-AF65-F5344CB8AC3E}">
        <p14:creationId xmlns:p14="http://schemas.microsoft.com/office/powerpoint/2010/main" val="3866871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300×360(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50×170(mm)</a:t>
            </a:r>
            <a:r>
              <a:rPr lang="ja-JP" altLang="en-US" sz="900" dirty="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err="1"/>
              <a:t>gOTS</a:t>
            </a:r>
            <a:r>
              <a:rPr lang="ja-JP" altLang="en-US" sz="1600" dirty="0"/>
              <a:t>認証を取得した工場で作られたオーガニックコットン素材を使用した、見た目もおしゃれなマルシェバッグ。カラーバリエーションはナチュラルとブラックの二色展開から選択可能。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2934ED2D-47AF-D31A-D440-D28C46DAF86F}"/>
              </a:ext>
            </a:extLst>
          </p:cNvPr>
          <p:cNvPicPr>
            <a:picLocks noChangeAspect="1"/>
          </p:cNvPicPr>
          <p:nvPr/>
        </p:nvPicPr>
        <p:blipFill>
          <a:blip r:embed="rId5"/>
          <a:stretch>
            <a:fillRect/>
          </a:stretch>
        </p:blipFill>
        <p:spPr>
          <a:xfrm>
            <a:off x="716240" y="1370944"/>
            <a:ext cx="3634373" cy="3634373"/>
          </a:xfrm>
          <a:prstGeom prst="rect">
            <a:avLst/>
          </a:prstGeom>
        </p:spPr>
      </p:pic>
    </p:spTree>
    <p:extLst>
      <p:ext uri="{BB962C8B-B14F-4D97-AF65-F5344CB8AC3E}">
        <p14:creationId xmlns:p14="http://schemas.microsoft.com/office/powerpoint/2010/main" val="415926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コーヒー配合タイプ</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カラー展開：ブラック、ブラウン、ベージュ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、コーヒー粒、シリコーンゴム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重ねて収納できるスタッキングカフェタンブラー。コーヒー粒を配合したエシカルな商品です。ホット用の小飲み口とアイス用の大飲み口</a:t>
            </a:r>
            <a:r>
              <a:rPr lang="en-US" altLang="ja-JP" sz="1600" dirty="0"/>
              <a:t>2</a:t>
            </a:r>
            <a:r>
              <a:rPr lang="ja-JP" altLang="en-US" sz="1600" dirty="0"/>
              <a:t>種類を完備。飲食店のオリジナルグッズに最適です。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99F3E1-9E06-0AA7-D92B-376574C08FCE}"/>
              </a:ext>
            </a:extLst>
          </p:cNvPr>
          <p:cNvPicPr>
            <a:picLocks noChangeAspect="1"/>
          </p:cNvPicPr>
          <p:nvPr/>
        </p:nvPicPr>
        <p:blipFill>
          <a:blip r:embed="rId5"/>
          <a:stretch>
            <a:fillRect/>
          </a:stretch>
        </p:blipFill>
        <p:spPr>
          <a:xfrm>
            <a:off x="842031" y="1417184"/>
            <a:ext cx="3501390" cy="3501390"/>
          </a:xfrm>
          <a:prstGeom prst="rect">
            <a:avLst/>
          </a:prstGeom>
        </p:spPr>
      </p:pic>
    </p:spTree>
    <p:extLst>
      <p:ext uri="{BB962C8B-B14F-4D97-AF65-F5344CB8AC3E}">
        <p14:creationId xmlns:p14="http://schemas.microsoft.com/office/powerpoint/2010/main" val="360432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403598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バンブーファイバーミラー付き小物入れ</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％配合）蓋：竹、鏡：ガラス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φ140×50mm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60×145×145mm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竹部分の素材の特徴としてフシの出方、表情に個体差がございます。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環境に優しいバンブー製のミラー付き小物入れ。コスメやアクセサリーなどをすっきり収納できて、スタンドミラーとしても使えます。軽量で割れにくく、他のインテリアとも相性抜群です。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279299E-C255-A59A-6AC2-5D386D265D1E}"/>
              </a:ext>
            </a:extLst>
          </p:cNvPr>
          <p:cNvPicPr>
            <a:picLocks noChangeAspect="1"/>
          </p:cNvPicPr>
          <p:nvPr/>
        </p:nvPicPr>
        <p:blipFill>
          <a:blip r:embed="rId5"/>
          <a:stretch>
            <a:fillRect/>
          </a:stretch>
        </p:blipFill>
        <p:spPr>
          <a:xfrm>
            <a:off x="718975" y="1392012"/>
            <a:ext cx="3590620" cy="3590620"/>
          </a:xfrm>
          <a:prstGeom prst="rect">
            <a:avLst/>
          </a:prstGeom>
        </p:spPr>
      </p:pic>
    </p:spTree>
    <p:extLst>
      <p:ext uri="{BB962C8B-B14F-4D97-AF65-F5344CB8AC3E}">
        <p14:creationId xmlns:p14="http://schemas.microsoft.com/office/powerpoint/2010/main" val="411345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280297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300×300×110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D3F02DA-04A4-A64B-ADA7-42802E694897}"/>
              </a:ext>
            </a:extLst>
          </p:cNvPr>
          <p:cNvPicPr>
            <a:picLocks noChangeAspect="1"/>
          </p:cNvPicPr>
          <p:nvPr/>
        </p:nvPicPr>
        <p:blipFill>
          <a:blip r:embed="rId5"/>
          <a:stretch>
            <a:fillRect/>
          </a:stretch>
        </p:blipFill>
        <p:spPr>
          <a:xfrm>
            <a:off x="740056" y="1363758"/>
            <a:ext cx="3649980" cy="3649980"/>
          </a:xfrm>
          <a:prstGeom prst="rect">
            <a:avLst/>
          </a:prstGeom>
        </p:spPr>
      </p:pic>
    </p:spTree>
    <p:extLst>
      <p:ext uri="{BB962C8B-B14F-4D97-AF65-F5344CB8AC3E}">
        <p14:creationId xmlns:p14="http://schemas.microsoft.com/office/powerpoint/2010/main" val="10266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フェアトレードコットンマルチケース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210×240(mm)</a:t>
            </a:r>
            <a:r>
              <a:rPr lang="ja-JP" altLang="en-US" sz="900" dirty="0">
                <a:latin typeface="Meiryo UI" panose="020B0604030504040204" pitchFamily="34" charset="-128"/>
                <a:ea typeface="Meiryo UI" panose="020B0604030504040204" pitchFamily="34" charset="-128"/>
              </a:rPr>
              <a:t>・コットンテープ部分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12×400(mm)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カトラリーやステーショナリーなどの小物をまとめて持ち歩くのに便利なマルチケースです。</a:t>
            </a:r>
            <a:r>
              <a:rPr lang="en-US" altLang="ja-JP" sz="1600" dirty="0"/>
              <a:t>7</a:t>
            </a:r>
            <a:r>
              <a:rPr lang="ja-JP" altLang="en-US" sz="1600" dirty="0"/>
              <a:t>オンスのフェアトレードコットンを使用しており耐久性にも優れたサステナブルなアイテムです。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A713A3-D81A-B88E-2169-DB5629622954}"/>
              </a:ext>
            </a:extLst>
          </p:cNvPr>
          <p:cNvPicPr>
            <a:picLocks noChangeAspect="1"/>
          </p:cNvPicPr>
          <p:nvPr/>
        </p:nvPicPr>
        <p:blipFill>
          <a:blip r:embed="rId5"/>
          <a:stretch>
            <a:fillRect/>
          </a:stretch>
        </p:blipFill>
        <p:spPr>
          <a:xfrm>
            <a:off x="690244" y="1411958"/>
            <a:ext cx="3560090" cy="3560090"/>
          </a:xfrm>
          <a:prstGeom prst="rect">
            <a:avLst/>
          </a:prstGeom>
        </p:spPr>
      </p:pic>
    </p:spTree>
    <p:extLst>
      <p:ext uri="{BB962C8B-B14F-4D97-AF65-F5344CB8AC3E}">
        <p14:creationId xmlns:p14="http://schemas.microsoft.com/office/powerpoint/2010/main" val="11408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クルーク・スマホネックポーチ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160×110mm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835769"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スマホを携帯するのにとっても便利な上、首から下げられる見た目も上品なポーチです。カラーバリエーションは全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色。オリジナル名入れも可能ですのでノベルティ用にもおすすめです。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71727C0-3632-1217-B5E9-2DC151E94CAF}"/>
              </a:ext>
            </a:extLst>
          </p:cNvPr>
          <p:cNvPicPr>
            <a:picLocks noChangeAspect="1"/>
          </p:cNvPicPr>
          <p:nvPr/>
        </p:nvPicPr>
        <p:blipFill>
          <a:blip r:embed="rId5"/>
          <a:stretch>
            <a:fillRect/>
          </a:stretch>
        </p:blipFill>
        <p:spPr>
          <a:xfrm>
            <a:off x="679617" y="1411701"/>
            <a:ext cx="3598457" cy="3598457"/>
          </a:xfrm>
          <a:prstGeom prst="rect">
            <a:avLst/>
          </a:prstGeom>
        </p:spPr>
      </p:pic>
    </p:spTree>
    <p:extLst>
      <p:ext uri="{BB962C8B-B14F-4D97-AF65-F5344CB8AC3E}">
        <p14:creationId xmlns:p14="http://schemas.microsoft.com/office/powerpoint/2010/main" val="176737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DD065C-AA7E-4504-0F8F-567AB4262EEE}"/>
              </a:ext>
            </a:extLst>
          </p:cNvPr>
          <p:cNvPicPr>
            <a:picLocks noChangeAspect="1"/>
          </p:cNvPicPr>
          <p:nvPr/>
        </p:nvPicPr>
        <p:blipFill>
          <a:blip r:embed="rId5"/>
          <a:stretch>
            <a:fillRect/>
          </a:stretch>
        </p:blipFill>
        <p:spPr>
          <a:xfrm>
            <a:off x="730669" y="1388456"/>
            <a:ext cx="3628701" cy="3628701"/>
          </a:xfrm>
          <a:prstGeom prst="rect">
            <a:avLst/>
          </a:prstGeom>
        </p:spPr>
      </p:pic>
    </p:spTree>
    <p:extLst>
      <p:ext uri="{BB962C8B-B14F-4D97-AF65-F5344CB8AC3E}">
        <p14:creationId xmlns:p14="http://schemas.microsoft.com/office/powerpoint/2010/main" val="270147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W125×H125×D80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小さめのぬいぐるみなら、すっぽり収納できるキャンバス生地を使ったスクエアポーチの</a:t>
            </a:r>
            <a:r>
              <a:rPr lang="en-US" altLang="ja-JP" sz="1600" dirty="0"/>
              <a:t>S</a:t>
            </a:r>
            <a:r>
              <a:rPr lang="ja-JP" altLang="en-US" sz="1600" dirty="0"/>
              <a:t>サイズ。ファスナーはぐるりと大きく開く仕様なので、持ち歩き用のコスメポーチとしても最適です。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94AE8EDC-22DA-B5B0-FA06-3FFD42BB9D08}"/>
              </a:ext>
            </a:extLst>
          </p:cNvPr>
          <p:cNvPicPr>
            <a:picLocks noChangeAspect="1"/>
          </p:cNvPicPr>
          <p:nvPr/>
        </p:nvPicPr>
        <p:blipFill>
          <a:blip r:embed="rId5"/>
          <a:stretch>
            <a:fillRect/>
          </a:stretch>
        </p:blipFill>
        <p:spPr>
          <a:xfrm>
            <a:off x="665943" y="1388713"/>
            <a:ext cx="3676650" cy="3676650"/>
          </a:xfrm>
          <a:prstGeom prst="rect">
            <a:avLst/>
          </a:prstGeom>
        </p:spPr>
      </p:pic>
    </p:spTree>
    <p:extLst>
      <p:ext uri="{BB962C8B-B14F-4D97-AF65-F5344CB8AC3E}">
        <p14:creationId xmlns:p14="http://schemas.microsoft.com/office/powerpoint/2010/main" val="343246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1864004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ベーシックラージスタンドミラー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素材：ポリウレタン、鏡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165×120×15mm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ラージサイズで使いやすいスタンドミラー。洗練されたシンプルなデザインでスマートな見た目が特徴です。レザーライクの上品な表地に名入れをして、企業のノベルティや物販品にご使用ください。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78E18D3-23D7-4CFD-595B-9DDC2AFAA4BD}"/>
              </a:ext>
            </a:extLst>
          </p:cNvPr>
          <p:cNvPicPr>
            <a:picLocks noChangeAspect="1"/>
          </p:cNvPicPr>
          <p:nvPr/>
        </p:nvPicPr>
        <p:blipFill>
          <a:blip r:embed="rId5"/>
          <a:stretch>
            <a:fillRect/>
          </a:stretch>
        </p:blipFill>
        <p:spPr>
          <a:xfrm>
            <a:off x="737464" y="1446659"/>
            <a:ext cx="3535973" cy="3535973"/>
          </a:xfrm>
          <a:prstGeom prst="rect">
            <a:avLst/>
          </a:prstGeom>
        </p:spPr>
      </p:pic>
    </p:spTree>
    <p:extLst>
      <p:ext uri="{BB962C8B-B14F-4D97-AF65-F5344CB8AC3E}">
        <p14:creationId xmlns:p14="http://schemas.microsoft.com/office/powerpoint/2010/main" val="166620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ブライトニングミラー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φ90×18mm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22×103×103mm</a:t>
            </a:r>
            <a:r>
              <a:rPr lang="ja-JP" altLang="en-US"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暗い場所でも便利に使える</a:t>
            </a:r>
            <a:r>
              <a:rPr lang="en-US" altLang="ja-JP" sz="1600" dirty="0"/>
              <a:t>LED</a:t>
            </a:r>
            <a:r>
              <a:rPr lang="ja-JP" altLang="en-US" sz="1600" dirty="0"/>
              <a:t>ライト付きのコンパクトミラーです。持ち歩きもラクラクなサイズ感のため使い勝手も抜群！オリジナル名入れも可能なためノベルティ用にもおすすめ。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678F1F40-5240-D006-1FC6-BD28FD6E9058}"/>
              </a:ext>
            </a:extLst>
          </p:cNvPr>
          <p:cNvPicPr>
            <a:picLocks noChangeAspect="1"/>
          </p:cNvPicPr>
          <p:nvPr/>
        </p:nvPicPr>
        <p:blipFill>
          <a:blip r:embed="rId5"/>
          <a:stretch>
            <a:fillRect/>
          </a:stretch>
        </p:blipFill>
        <p:spPr>
          <a:xfrm>
            <a:off x="696805" y="1371901"/>
            <a:ext cx="3638769" cy="3638769"/>
          </a:xfrm>
          <a:prstGeom prst="rect">
            <a:avLst/>
          </a:prstGeom>
        </p:spPr>
      </p:pic>
    </p:spTree>
    <p:extLst>
      <p:ext uri="{BB962C8B-B14F-4D97-AF65-F5344CB8AC3E}">
        <p14:creationId xmlns:p14="http://schemas.microsoft.com/office/powerpoint/2010/main" val="4239693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充電マルチコネクター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種の充電コネクターと</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給電コネクターがひとつになったシンプルなマルチ充電ケーブルです。オリジナルデザインによる名入れプリントも可能なアイテムですのでお気軽にご相談ください。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1517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シャンブリック紐付マルシェバッグ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W330×H330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560mm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W45×H230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折りたたみマチ／約</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再生素材を使ったエコなマルシェバッグ。</a:t>
            </a:r>
            <a:r>
              <a:rPr lang="en-US" altLang="ja-JP" sz="1600" dirty="0"/>
              <a:t>A4</a:t>
            </a:r>
            <a:r>
              <a:rPr lang="ja-JP" altLang="en-US" sz="1600" dirty="0"/>
              <a:t>サイズの書類がちょうど納まるサイズで、ハンドル部分の紐の長さを調整することで、手持ち・肩掛け・ショルダー、</a:t>
            </a:r>
            <a:r>
              <a:rPr lang="en-US" altLang="ja-JP" sz="1600" dirty="0"/>
              <a:t>3</a:t>
            </a:r>
            <a:r>
              <a:rPr lang="ja-JP" altLang="en-US" sz="1600" dirty="0"/>
              <a:t>パターンの使い方を楽しめます。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F64D4DB-4CFC-408B-5B65-A0B1CF1281F3}"/>
              </a:ext>
            </a:extLst>
          </p:cNvPr>
          <p:cNvPicPr>
            <a:picLocks noChangeAspect="1"/>
          </p:cNvPicPr>
          <p:nvPr/>
        </p:nvPicPr>
        <p:blipFill>
          <a:blip r:embed="rId5"/>
          <a:stretch>
            <a:fillRect/>
          </a:stretch>
        </p:blipFill>
        <p:spPr>
          <a:xfrm>
            <a:off x="828560" y="1409311"/>
            <a:ext cx="3455670" cy="3455670"/>
          </a:xfrm>
          <a:prstGeom prst="rect">
            <a:avLst/>
          </a:prstGeom>
        </p:spPr>
      </p:pic>
    </p:spTree>
    <p:extLst>
      <p:ext uri="{BB962C8B-B14F-4D97-AF65-F5344CB8AC3E}">
        <p14:creationId xmlns:p14="http://schemas.microsoft.com/office/powerpoint/2010/main" val="1237842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キャンバスラウンドティッシュポーチ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マチ付きで収納力がある、見た目もかわいらしいラウンドデザインのティッシュポーチ。カラーバリエーションも豊富なので、推し活グッズとしてノベルティ・物販グッズとして幅広く使えます。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CD00-9F28-9ED7-051C-6ED626113196}"/>
              </a:ext>
            </a:extLst>
          </p:cNvPr>
          <p:cNvPicPr>
            <a:picLocks noChangeAspect="1"/>
          </p:cNvPicPr>
          <p:nvPr/>
        </p:nvPicPr>
        <p:blipFill>
          <a:blip r:embed="rId5"/>
          <a:stretch>
            <a:fillRect/>
          </a:stretch>
        </p:blipFill>
        <p:spPr>
          <a:xfrm>
            <a:off x="642805" y="1372669"/>
            <a:ext cx="3678255" cy="3678255"/>
          </a:xfrm>
          <a:prstGeom prst="rect">
            <a:avLst/>
          </a:prstGeom>
        </p:spPr>
      </p:pic>
    </p:spTree>
    <p:extLst>
      <p:ext uri="{BB962C8B-B14F-4D97-AF65-F5344CB8AC3E}">
        <p14:creationId xmlns:p14="http://schemas.microsoft.com/office/powerpoint/2010/main" val="369621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モバイルウォータープルーフポーチ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PVC</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102×198×13(</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1010(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入れたままでも操作が可能な上、しっかりとスマホを水から守ってくれるウォータープルーフポーチです。首からさげられるストラップ付きも高ポイント。ノベルティ用などとしてもおすすめです。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A97B6F20-283A-2A45-B328-7AF43266635B}"/>
              </a:ext>
            </a:extLst>
          </p:cNvPr>
          <p:cNvPicPr>
            <a:picLocks noChangeAspect="1"/>
          </p:cNvPicPr>
          <p:nvPr/>
        </p:nvPicPr>
        <p:blipFill>
          <a:blip r:embed="rId5"/>
          <a:stretch>
            <a:fillRect/>
          </a:stretch>
        </p:blipFill>
        <p:spPr>
          <a:xfrm>
            <a:off x="1012318" y="1367706"/>
            <a:ext cx="3031460" cy="3660631"/>
          </a:xfrm>
          <a:prstGeom prst="rect">
            <a:avLst/>
          </a:prstGeom>
        </p:spPr>
      </p:pic>
    </p:spTree>
    <p:extLst>
      <p:ext uri="{BB962C8B-B14F-4D97-AF65-F5344CB8AC3E}">
        <p14:creationId xmlns:p14="http://schemas.microsoft.com/office/powerpoint/2010/main" val="310383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オーガニックコットンガゼット巾着トート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380×430×120(mm)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口をきゅっと閉められる巾着のようなデザインが可愛らしいトートバッグです。素材には地球環境にも優しいオーガニックコットン生地が使用されており、ナチュラルな肌触りも</a:t>
            </a:r>
            <a:r>
              <a:rPr lang="en-US" altLang="ja-JP" sz="1600" dirty="0"/>
              <a:t>GOOD</a:t>
            </a:r>
            <a:r>
              <a:rPr lang="ja-JP" altLang="en-US" sz="1600" dirty="0"/>
              <a:t>！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AFC551-5089-8A24-0659-7ABCCA170225}"/>
              </a:ext>
            </a:extLst>
          </p:cNvPr>
          <p:cNvPicPr>
            <a:picLocks noChangeAspect="1"/>
          </p:cNvPicPr>
          <p:nvPr/>
        </p:nvPicPr>
        <p:blipFill>
          <a:blip r:embed="rId5"/>
          <a:stretch>
            <a:fillRect/>
          </a:stretch>
        </p:blipFill>
        <p:spPr>
          <a:xfrm>
            <a:off x="680905" y="1367351"/>
            <a:ext cx="3675770" cy="3675770"/>
          </a:xfrm>
          <a:prstGeom prst="rect">
            <a:avLst/>
          </a:prstGeom>
        </p:spPr>
      </p:pic>
    </p:spTree>
    <p:extLst>
      <p:ext uri="{BB962C8B-B14F-4D97-AF65-F5344CB8AC3E}">
        <p14:creationId xmlns:p14="http://schemas.microsoft.com/office/powerpoint/2010/main" val="154105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くるっと</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19×5.8×7.6cm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101g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くるっと回すだけで懐中電灯や間接照明など、ふた通りの使い方ができる、シンプルなデザインだからこそどんなシーンもマッチさせられる便利なライトです。特典用などにおすすめ。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907B3CB3-66E3-E7ED-FD4B-197FAB238016}"/>
              </a:ext>
            </a:extLst>
          </p:cNvPr>
          <p:cNvPicPr>
            <a:picLocks noChangeAspect="1"/>
          </p:cNvPicPr>
          <p:nvPr/>
        </p:nvPicPr>
        <p:blipFill>
          <a:blip r:embed="rId5"/>
          <a:stretch>
            <a:fillRect/>
          </a:stretch>
        </p:blipFill>
        <p:spPr>
          <a:xfrm>
            <a:off x="737464" y="1386941"/>
            <a:ext cx="3595691" cy="3595691"/>
          </a:xfrm>
          <a:prstGeom prst="rect">
            <a:avLst/>
          </a:prstGeom>
        </p:spPr>
      </p:pic>
    </p:spTree>
    <p:extLst>
      <p:ext uri="{BB962C8B-B14F-4D97-AF65-F5344CB8AC3E}">
        <p14:creationId xmlns:p14="http://schemas.microsoft.com/office/powerpoint/2010/main" val="168860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可動式ハンディファン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ネックストラップ付き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143×93×68mm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147×77×70mm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本体、ネックストラップ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首を真上に向けることも可能なため、ネックストラップで首から下げて、下から顔に風を当てることもできる上、両手も自由になるのが非常に便利なハンディファンです。夏の販促用に是非！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588E058-B3BB-2901-B962-8E68232EB1BE}"/>
              </a:ext>
            </a:extLst>
          </p:cNvPr>
          <p:cNvPicPr>
            <a:picLocks noChangeAspect="1"/>
          </p:cNvPicPr>
          <p:nvPr/>
        </p:nvPicPr>
        <p:blipFill>
          <a:blip r:embed="rId5"/>
          <a:stretch>
            <a:fillRect/>
          </a:stretch>
        </p:blipFill>
        <p:spPr>
          <a:xfrm>
            <a:off x="776305" y="1430235"/>
            <a:ext cx="3560089" cy="3560089"/>
          </a:xfrm>
          <a:prstGeom prst="rect">
            <a:avLst/>
          </a:prstGeom>
        </p:spPr>
      </p:pic>
    </p:spTree>
    <p:extLst>
      <p:ext uri="{BB962C8B-B14F-4D97-AF65-F5344CB8AC3E}">
        <p14:creationId xmlns:p14="http://schemas.microsoft.com/office/powerpoint/2010/main" val="197777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262766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303713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397694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真空断熱タンブラー</a:t>
            </a:r>
            <a:r>
              <a:rPr lang="en-US" altLang="ja-JP" sz="2000" dirty="0">
                <a:solidFill>
                  <a:schemeClr val="bg1"/>
                </a:solidFill>
                <a:latin typeface="Meiryo UI" panose="020B0604030504040204" pitchFamily="34" charset="-128"/>
                <a:ea typeface="Meiryo UI" panose="020B0604030504040204" pitchFamily="34" charset="-128"/>
              </a:rPr>
              <a:t>450ml </a:t>
            </a:r>
            <a:r>
              <a:rPr lang="ja-JP" altLang="en-US" sz="2000" dirty="0">
                <a:solidFill>
                  <a:schemeClr val="bg1"/>
                </a:solidFill>
                <a:latin typeface="Meiryo UI" panose="020B0604030504040204" pitchFamily="34" charset="-128"/>
                <a:ea typeface="Meiryo UI" panose="020B0604030504040204" pitchFamily="34" charset="-128"/>
              </a:rPr>
              <a:t>ソロ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カラー展開：ブラック、シルバー</a:t>
            </a:r>
          </a:p>
          <a:p>
            <a:r>
              <a:rPr lang="ja-JP" altLang="en-US" sz="1000" dirty="0">
                <a:latin typeface="Meiryo UI" panose="020B0604030504040204" pitchFamily="34" charset="-128"/>
                <a:ea typeface="Meiryo UI" panose="020B0604030504040204" pitchFamily="34" charset="-128"/>
              </a:rPr>
              <a:t>素材：ステンレス</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φ82×133mm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/450ml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スクエアデザインな底面とシャープな印象を与えるデザインがとってもオシャレな</a:t>
            </a:r>
            <a:r>
              <a:rPr lang="en-US" altLang="ja-JP" sz="1600" dirty="0"/>
              <a:t>350ml</a:t>
            </a:r>
            <a:r>
              <a:rPr lang="ja-JP" altLang="en-US" sz="1600" dirty="0"/>
              <a:t>タンブラーです。真空断熱構造のため保冷保温力に優れており使い勝手の良い逸品です。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F4DDFF3-DA35-C987-10FA-C3E381AAE334}"/>
              </a:ext>
            </a:extLst>
          </p:cNvPr>
          <p:cNvPicPr>
            <a:picLocks noChangeAspect="1"/>
          </p:cNvPicPr>
          <p:nvPr/>
        </p:nvPicPr>
        <p:blipFill>
          <a:blip r:embed="rId5"/>
          <a:stretch>
            <a:fillRect/>
          </a:stretch>
        </p:blipFill>
        <p:spPr>
          <a:xfrm>
            <a:off x="724120" y="1411148"/>
            <a:ext cx="3569970" cy="3569970"/>
          </a:xfrm>
          <a:prstGeom prst="rect">
            <a:avLst/>
          </a:prstGeom>
        </p:spPr>
      </p:pic>
    </p:spTree>
    <p:extLst>
      <p:ext uri="{BB962C8B-B14F-4D97-AF65-F5344CB8AC3E}">
        <p14:creationId xmlns:p14="http://schemas.microsoft.com/office/powerpoint/2010/main" val="105236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ピュアナ・クリアバニティポーチ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素材：ポリ塩化ビニル、ポリエステル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150×150×150mm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卓上や壁掛けにもなる</a:t>
            </a:r>
            <a:r>
              <a:rPr lang="en-US" altLang="ja-JP" sz="1600" dirty="0"/>
              <a:t>2WAY</a:t>
            </a:r>
            <a:r>
              <a:rPr lang="ja-JP" altLang="en-US" sz="1600" dirty="0"/>
              <a:t>タイプのオリジナルカレンダーが登場！年末の挨拶や記念品のアイテムとして、環境に優しい特殊な</a:t>
            </a:r>
            <a:r>
              <a:rPr lang="en-US" altLang="ja-JP" sz="1600" dirty="0"/>
              <a:t>LIMEX</a:t>
            </a:r>
            <a:r>
              <a:rPr lang="ja-JP" altLang="en-US" sz="1600" dirty="0"/>
              <a:t>素材を使用した、オリジナルカレンダーを作成いたします。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70A48FB0-B4F1-7059-0449-D7892094FC10}"/>
              </a:ext>
            </a:extLst>
          </p:cNvPr>
          <p:cNvPicPr>
            <a:picLocks noChangeAspect="1"/>
          </p:cNvPicPr>
          <p:nvPr/>
        </p:nvPicPr>
        <p:blipFill>
          <a:blip r:embed="rId5"/>
          <a:stretch>
            <a:fillRect/>
          </a:stretch>
        </p:blipFill>
        <p:spPr>
          <a:xfrm>
            <a:off x="701242" y="1371902"/>
            <a:ext cx="3645712" cy="3645712"/>
          </a:xfrm>
          <a:prstGeom prst="rect">
            <a:avLst/>
          </a:prstGeom>
        </p:spPr>
      </p:pic>
    </p:spTree>
    <p:extLst>
      <p:ext uri="{BB962C8B-B14F-4D97-AF65-F5344CB8AC3E}">
        <p14:creationId xmlns:p14="http://schemas.microsoft.com/office/powerpoint/2010/main" val="132620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クールアイピロー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素材：カバー：ポリエステルビーズ袋：綿、活性アルミナ</a:t>
            </a:r>
          </a:p>
          <a:p>
            <a:r>
              <a:rPr lang="ja-JP" altLang="en-US" sz="900" dirty="0">
                <a:latin typeface="Meiryo UI" panose="020B0604030504040204" pitchFamily="34" charset="-128"/>
                <a:ea typeface="Meiryo UI" panose="020B0604030504040204" pitchFamily="34" charset="-128"/>
              </a:rPr>
              <a:t>サイズ：カバー：約</a:t>
            </a:r>
            <a:r>
              <a:rPr lang="en-US" altLang="ja-JP" sz="900" dirty="0">
                <a:latin typeface="Meiryo UI" panose="020B0604030504040204" pitchFamily="34" charset="-128"/>
                <a:ea typeface="Meiryo UI" panose="020B0604030504040204" pitchFamily="34" charset="-128"/>
              </a:rPr>
              <a:t>100×200mm </a:t>
            </a:r>
            <a:r>
              <a:rPr lang="ja-JP" altLang="en-US" sz="900" dirty="0">
                <a:latin typeface="Meiryo UI" panose="020B0604030504040204" pitchFamily="34" charset="-128"/>
                <a:ea typeface="Meiryo UI" panose="020B0604030504040204" pitchFamily="34" charset="-128"/>
              </a:rPr>
              <a:t>ビーズ袋：約</a:t>
            </a:r>
            <a:r>
              <a:rPr lang="en-US" altLang="ja-JP" sz="900" dirty="0">
                <a:latin typeface="Meiryo UI" panose="020B0604030504040204" pitchFamily="34" charset="-128"/>
                <a:ea typeface="Meiryo UI" panose="020B0604030504040204" pitchFamily="34" charset="-128"/>
              </a:rPr>
              <a:t>90×190mm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パソコンやスマホで疲れた目元を温めて、緊張を和らげリラックスさせてくれるアイピロー。中身をレンジで温めれば繰り返し使えます。冷凍庫で冷やせばクールアイピローとしても使えます。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F350B1-7990-A395-7D95-503EE3EB2E7B}"/>
              </a:ext>
            </a:extLst>
          </p:cNvPr>
          <p:cNvPicPr>
            <a:picLocks noChangeAspect="1"/>
          </p:cNvPicPr>
          <p:nvPr/>
        </p:nvPicPr>
        <p:blipFill>
          <a:blip r:embed="rId5"/>
          <a:stretch>
            <a:fillRect/>
          </a:stretch>
        </p:blipFill>
        <p:spPr>
          <a:xfrm>
            <a:off x="753402" y="1399162"/>
            <a:ext cx="3560089" cy="3560089"/>
          </a:xfrm>
          <a:prstGeom prst="rect">
            <a:avLst/>
          </a:prstGeom>
        </p:spPr>
      </p:pic>
    </p:spTree>
    <p:extLst>
      <p:ext uri="{BB962C8B-B14F-4D97-AF65-F5344CB8AC3E}">
        <p14:creationId xmlns:p14="http://schemas.microsoft.com/office/powerpoint/2010/main" val="373109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ベシカ・スープメーカー（スプーン付き）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素材：スープメーカー：ポリプロピレン、ポリスチレン、シリコーンゴム、熱可塑性エラストマースプーン：ポリプロピレン</a:t>
            </a:r>
          </a:p>
          <a:p>
            <a:r>
              <a:rPr lang="ja-JP" altLang="en-US" sz="900" dirty="0">
                <a:latin typeface="Meiryo UI" panose="020B0604030504040204" pitchFamily="34" charset="-128"/>
                <a:ea typeface="Meiryo UI" panose="020B0604030504040204" pitchFamily="34" charset="-128"/>
              </a:rPr>
              <a:t>サイズ：スープメーカー：</a:t>
            </a:r>
            <a:r>
              <a:rPr lang="en-US" altLang="ja-JP" sz="900" dirty="0">
                <a:latin typeface="Meiryo UI" panose="020B0604030504040204" pitchFamily="34" charset="-128"/>
                <a:ea typeface="Meiryo UI" panose="020B0604030504040204" pitchFamily="34" charset="-128"/>
              </a:rPr>
              <a:t>138×110×85mm </a:t>
            </a:r>
            <a:r>
              <a:rPr lang="ja-JP" altLang="en-US" sz="900" dirty="0">
                <a:latin typeface="Meiryo UI" panose="020B0604030504040204" pitchFamily="34" charset="-128"/>
                <a:ea typeface="Meiryo UI" panose="020B0604030504040204" pitchFamily="34" charset="-128"/>
              </a:rPr>
              <a:t>スプーン（使用時）：全長</a:t>
            </a:r>
            <a:r>
              <a:rPr lang="en-US" altLang="ja-JP" sz="900" dirty="0">
                <a:latin typeface="Meiryo UI" panose="020B0604030504040204" pitchFamily="34" charset="-128"/>
                <a:ea typeface="Meiryo UI" panose="020B0604030504040204" pitchFamily="34" charset="-128"/>
              </a:rPr>
              <a:t>150mm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145×113×97mm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電子レンジだけでスープやリゾットを作ることができるため、特に忙しい朝などには非常に便利なスープメーカーです。レシピ付きのためお料理が苦手な方でも安心して活用できます！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5114B24-BB95-7410-5DB3-17E9FDD0863E}"/>
              </a:ext>
            </a:extLst>
          </p:cNvPr>
          <p:cNvPicPr>
            <a:picLocks noChangeAspect="1"/>
          </p:cNvPicPr>
          <p:nvPr/>
        </p:nvPicPr>
        <p:blipFill>
          <a:blip r:embed="rId5"/>
          <a:stretch>
            <a:fillRect/>
          </a:stretch>
        </p:blipFill>
        <p:spPr>
          <a:xfrm>
            <a:off x="729354" y="1348856"/>
            <a:ext cx="3560088" cy="3560088"/>
          </a:xfrm>
          <a:prstGeom prst="rect">
            <a:avLst/>
          </a:prstGeom>
        </p:spPr>
      </p:pic>
    </p:spTree>
    <p:extLst>
      <p:ext uri="{BB962C8B-B14F-4D97-AF65-F5344CB8AC3E}">
        <p14:creationId xmlns:p14="http://schemas.microsoft.com/office/powerpoint/2010/main" val="4049129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TotalTime>
  <Words>2709</Words>
  <Application>Microsoft Office PowerPoint</Application>
  <PresentationFormat>画面に合わせる (4:3)</PresentationFormat>
  <Paragraphs>461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2024-08-08T06:15:48Z</dcterms:modified>
</cp:coreProperties>
</file>