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91" r:id="rId4"/>
    <p:sldId id="259" r:id="rId5"/>
    <p:sldId id="260" r:id="rId6"/>
    <p:sldId id="292" r:id="rId7"/>
    <p:sldId id="293" r:id="rId8"/>
    <p:sldId id="263" r:id="rId9"/>
    <p:sldId id="294" r:id="rId10"/>
    <p:sldId id="295" r:id="rId11"/>
    <p:sldId id="266" r:id="rId12"/>
    <p:sldId id="267" r:id="rId13"/>
    <p:sldId id="268" r:id="rId14"/>
    <p:sldId id="269" r:id="rId15"/>
    <p:sldId id="270" r:id="rId16"/>
    <p:sldId id="271" r:id="rId17"/>
    <p:sldId id="272" r:id="rId18"/>
    <p:sldId id="273" r:id="rId19"/>
    <p:sldId id="296" r:id="rId20"/>
    <p:sldId id="275" r:id="rId21"/>
    <p:sldId id="276" r:id="rId22"/>
    <p:sldId id="277" r:id="rId23"/>
    <p:sldId id="278" r:id="rId24"/>
    <p:sldId id="279" r:id="rId25"/>
    <p:sldId id="288" r:id="rId26"/>
    <p:sldId id="281" r:id="rId27"/>
    <p:sldId id="282" r:id="rId28"/>
    <p:sldId id="283" r:id="rId29"/>
    <p:sldId id="284" r:id="rId30"/>
    <p:sldId id="289" r:id="rId31"/>
    <p:sldId id="290"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75" autoAdjust="0"/>
    <p:restoredTop sz="94656"/>
  </p:normalViewPr>
  <p:slideViewPr>
    <p:cSldViewPr snapToGrid="0" snapToObjects="1">
      <p:cViewPr varScale="1">
        <p:scale>
          <a:sx n="68" d="100"/>
          <a:sy n="68" d="100"/>
        </p:scale>
        <p:origin x="312" y="-159"/>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837755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2131326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109575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64827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292841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473726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669250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4251808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780656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3677202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2331455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2582220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2732073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3429931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765149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3809600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54707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99106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290480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64799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080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オリジナルクリーナークロス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W150×H150㎜</a:t>
            </a:r>
            <a:r>
              <a:rPr lang="ja-JP" altLang="en-US" sz="900" dirty="0">
                <a:latin typeface="Meiryo UI" panose="020B0604030504040204" pitchFamily="34" charset="-128"/>
                <a:ea typeface="Meiryo UI" panose="020B0604030504040204" pitchFamily="34" charset="-128"/>
              </a:rPr>
              <a:t>以内</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手の平サイズでスマホ画面やメガネ、モニターを傷つけずにキレイにふけるクリーナークロス。フルカラーで企業ロゴやイラスト・写真も色鮮やかにプリントできて、展示会用ノベルティに最適です。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DB6BD8F-9ABC-4D7D-F467-537B03870C42}"/>
              </a:ext>
            </a:extLst>
          </p:cNvPr>
          <p:cNvPicPr>
            <a:picLocks noChangeAspect="1"/>
          </p:cNvPicPr>
          <p:nvPr/>
        </p:nvPicPr>
        <p:blipFill>
          <a:blip r:embed="rId5"/>
          <a:stretch>
            <a:fillRect/>
          </a:stretch>
        </p:blipFill>
        <p:spPr>
          <a:xfrm>
            <a:off x="738206" y="1405534"/>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オリジナルクッション</a:t>
            </a:r>
            <a:endParaRPr lang="ja-JP" altLang="en-US" sz="2000" b="1"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W300×H300mm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包装：個別袋入れ</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昇華転写印刷、綿入り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モコモコフワフワのシンプルな</a:t>
            </a:r>
            <a:r>
              <a:rPr lang="en-US" altLang="ja-JP" sz="1600" dirty="0"/>
              <a:t>30cm</a:t>
            </a:r>
            <a:r>
              <a:rPr lang="ja-JP" altLang="en-US" sz="1600" dirty="0"/>
              <a:t>サイズのクッションです。余計なものが一切ないため、名入れプリントするどんなオリジナルデザインにもマッチします。物販用や記念用におすすめ。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4" name="Picture 30">
            <a:extLst>
              <a:ext uri="{FF2B5EF4-FFF2-40B4-BE49-F238E27FC236}">
                <a16:creationId xmlns:a16="http://schemas.microsoft.com/office/drawing/2014/main" id="{8F1B49C9-D00A-F95A-FE9F-85108467AC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051" y="1436554"/>
            <a:ext cx="3379459" cy="337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639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オリジナルアクリルキーホルダー（小）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W50×H50㎜</a:t>
            </a:r>
            <a:r>
              <a:rPr lang="ja-JP" altLang="en-US" sz="900" dirty="0">
                <a:latin typeface="Meiryo UI" panose="020B0604030504040204" pitchFamily="34" charset="-128"/>
                <a:ea typeface="Meiryo UI" panose="020B0604030504040204" pitchFamily="34" charset="-128"/>
              </a:rPr>
              <a:t>以内</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アイドルやアーティスト、アニメや漫画のキャラをフルカラーでプリントできる厚さ約</a:t>
            </a:r>
            <a:r>
              <a:rPr lang="en-US" altLang="ja-JP" sz="1600" dirty="0"/>
              <a:t>3mm</a:t>
            </a:r>
            <a:r>
              <a:rPr lang="ja-JP" altLang="en-US" sz="1600" dirty="0"/>
              <a:t>のアクリルキーホルダー。</a:t>
            </a:r>
            <a:r>
              <a:rPr lang="en-US" altLang="ja-JP" sz="1600" dirty="0"/>
              <a:t>50×50mm</a:t>
            </a:r>
            <a:r>
              <a:rPr lang="ja-JP" altLang="en-US" sz="1600" dirty="0"/>
              <a:t>以内であれば、デザインに合わせて自由な形にカットできます。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D926D0D6-E7F5-F16B-881F-BE9A07CE2458}"/>
              </a:ext>
            </a:extLst>
          </p:cNvPr>
          <p:cNvPicPr>
            <a:picLocks noChangeAspect="1"/>
          </p:cNvPicPr>
          <p:nvPr/>
        </p:nvPicPr>
        <p:blipFill>
          <a:blip r:embed="rId5"/>
          <a:stretch>
            <a:fillRect/>
          </a:stretch>
        </p:blipFill>
        <p:spPr>
          <a:xfrm>
            <a:off x="718975" y="1427332"/>
            <a:ext cx="3560089" cy="3560089"/>
          </a:xfrm>
          <a:prstGeom prst="rect">
            <a:avLst/>
          </a:prstGeom>
        </p:spPr>
      </p:pic>
    </p:spTree>
    <p:extLst>
      <p:ext uri="{BB962C8B-B14F-4D97-AF65-F5344CB8AC3E}">
        <p14:creationId xmlns:p14="http://schemas.microsoft.com/office/powerpoint/2010/main" val="211967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オリジナルアクリルスタンド（小）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W50×H50㎜</a:t>
            </a:r>
            <a:r>
              <a:rPr lang="ja-JP" altLang="en-US" sz="900" dirty="0">
                <a:latin typeface="Meiryo UI" panose="020B0604030504040204" pitchFamily="34" charset="-128"/>
                <a:ea typeface="Meiryo UI" panose="020B0604030504040204" pitchFamily="34" charset="-128"/>
              </a:rPr>
              <a:t>以内</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写真やイラストをフルカラーで再現できる約</a:t>
            </a:r>
            <a:r>
              <a:rPr lang="en-US" altLang="ja-JP" sz="1600" dirty="0"/>
              <a:t>50×50mm</a:t>
            </a:r>
            <a:r>
              <a:rPr lang="ja-JP" altLang="en-US" sz="1600" dirty="0"/>
              <a:t>のミニアクリルスタンド。デスクの省スペースにもお気に入りキャラをさりげなく飾れます。本体も台座も自由な形にカットが可能です。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3D1197C-1E85-AA85-7FF0-115D29323F8C}"/>
              </a:ext>
            </a:extLst>
          </p:cNvPr>
          <p:cNvPicPr>
            <a:picLocks noChangeAspect="1"/>
          </p:cNvPicPr>
          <p:nvPr/>
        </p:nvPicPr>
        <p:blipFill>
          <a:blip r:embed="rId5"/>
          <a:stretch>
            <a:fillRect/>
          </a:stretch>
        </p:blipFill>
        <p:spPr>
          <a:xfrm>
            <a:off x="693779" y="1350688"/>
            <a:ext cx="3590619" cy="3590619"/>
          </a:xfrm>
          <a:prstGeom prst="rect">
            <a:avLst/>
          </a:prstGeom>
        </p:spPr>
      </p:pic>
    </p:spTree>
    <p:extLst>
      <p:ext uri="{BB962C8B-B14F-4D97-AF65-F5344CB8AC3E}">
        <p14:creationId xmlns:p14="http://schemas.microsoft.com/office/powerpoint/2010/main" val="2702189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オリジナルアクリルスライドミラー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50×50×3mm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個別袋入れ</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スライドさせるだけで、ミラーとしても使えるキーホルダー。ミラー自体も軽量なアクリル製なので、カバンやバッグに気軽に取り付けることができます。ノベルティや物販品として重宝します。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484744B7-65D3-B9D7-E02E-AD783BBC27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740" y="1509407"/>
            <a:ext cx="3689350" cy="368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112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オリジナルアクリルバッジ</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50×50×3mm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個別袋入れ</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クリップ＆安全ピンの名札用クリップが付いたアクリルバッジ。針で穴をあけたくないレザーバッグにはクリップで、しっかり留めたいコットンバッグには安全ピンというように使い分けができます。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EDC055B7-398C-17B3-1124-7F2BFA83F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903" y="1507292"/>
            <a:ext cx="3670881" cy="367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30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オリジナルアクリル製カラビナ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40×75×3mm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個別袋入れ</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フルカラーでイラストや写真をプリントできる、アクリル製のオリジナルカラビナ。お気に入りのカバンやバッグに手軽で簡単に取り付け可能。各種ノベルティ・物販品をしても重宝します。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762954A5-49A0-45DB-3D71-72F624FAE3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40" y="1422052"/>
            <a:ext cx="3880361" cy="388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39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オリジナルアクリルアンブレラマーカー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30×30×3mm</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30×30mm</a:t>
            </a:r>
            <a:r>
              <a:rPr lang="ja-JP" altLang="en-US" sz="1600" dirty="0"/>
              <a:t>以内のアクリルプレートにフルカラーでイラストや写真をプリントしたアンブレラマーカーを傘の持ち手部分に取り付ければ、自分の傘を直ぐに見つけ出すことができます。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EEDC2E27-8719-0384-7720-03B296861486}"/>
              </a:ext>
            </a:extLst>
          </p:cNvPr>
          <p:cNvPicPr>
            <a:picLocks noChangeAspect="1"/>
          </p:cNvPicPr>
          <p:nvPr/>
        </p:nvPicPr>
        <p:blipFill>
          <a:blip r:embed="rId5"/>
          <a:stretch>
            <a:fillRect/>
          </a:stretch>
        </p:blipFill>
        <p:spPr>
          <a:xfrm>
            <a:off x="738534" y="1439459"/>
            <a:ext cx="3560089" cy="3560089"/>
          </a:xfrm>
          <a:prstGeom prst="rect">
            <a:avLst/>
          </a:prstGeom>
        </p:spPr>
      </p:pic>
    </p:spTree>
    <p:extLst>
      <p:ext uri="{BB962C8B-B14F-4D97-AF65-F5344CB8AC3E}">
        <p14:creationId xmlns:p14="http://schemas.microsoft.com/office/powerpoint/2010/main" val="578957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キャンバスホリデースクエアトート仕切りポケット付 </a:t>
            </a:r>
            <a:r>
              <a:rPr lang="en-US" altLang="ja-JP" sz="2000" dirty="0">
                <a:solidFill>
                  <a:schemeClr val="bg1"/>
                </a:solidFill>
                <a:latin typeface="Meiryo UI" panose="020B0604030504040204" pitchFamily="34" charset="-128"/>
                <a:ea typeface="Meiryo UI" panose="020B0604030504040204" pitchFamily="34" charset="-128"/>
              </a:rPr>
              <a:t>ver.2</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W370×H420×D140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推し活用の大うちわがすっぽり納まる、キャンバス生地のスクエアトート。バッグの内側には仕切りポケットが付いているので、ペットボトルやペンライトを整えて収納することができます。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36F0EDA0-2F78-D937-876B-CEA0F4AD54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597" y="1496155"/>
            <a:ext cx="3463624" cy="34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956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キャンバススクエアトート外ポケット付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W340×H410×D115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バッグの外側にポケットが付いた、キャンバス生地のスクエアトート。推し活用の大うちわがすっぽり納まるサイズ感で、内側には仕切りポケットが付いているので荷物を整えて収納できます。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4">
            <a:extLst>
              <a:ext uri="{FF2B5EF4-FFF2-40B4-BE49-F238E27FC236}">
                <a16:creationId xmlns:a16="http://schemas.microsoft.com/office/drawing/2014/main" id="{D99ADA6C-69F8-CE24-6051-450ABFF9FE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79" y="1496155"/>
            <a:ext cx="3462326" cy="34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779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オリジナルポリエステル法被</a:t>
            </a:r>
            <a:endParaRPr lang="ja-JP" altLang="en-US" sz="2000" b="1"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フリーサイズ</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包装：個別袋入れ</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昇華転写印刷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シワになりにくく軽量でプリントの発色も良いポリエステル素材の法被です。無地にシンプルなタイプのため、名入れプリントするどんなオリジナルデザインとも相性抜群です！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6" name="Picture 32">
            <a:extLst>
              <a:ext uri="{FF2B5EF4-FFF2-40B4-BE49-F238E27FC236}">
                <a16:creationId xmlns:a16="http://schemas.microsoft.com/office/drawing/2014/main" id="{8AF10694-2544-CB95-88C2-F9CF5ABE05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228" y="1377063"/>
            <a:ext cx="3425563" cy="34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56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オリジナル缶バッジ（小～中サイズ）</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l-GR" altLang="ja-JP" sz="900" dirty="0">
                <a:latin typeface="Meiryo UI" panose="020B0604030504040204" pitchFamily="34" charset="-128"/>
                <a:ea typeface="Meiryo UI" panose="020B0604030504040204" pitchFamily="34" charset="-128"/>
              </a:rPr>
              <a:t>φ25</a:t>
            </a:r>
            <a:r>
              <a:rPr lang="ja-JP" altLang="el-GR"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100</a:t>
            </a:r>
            <a:r>
              <a:rPr lang="en-US"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オリジナルのキャラクターやロゴをプリントした自由なデザインで、小～中サイズのオリジナル缶バッジを製作することができます。物販品からノベルティまで幅広い用途でご活用ください。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5BF4111B-077F-10F9-0474-0430A5E824A3}"/>
              </a:ext>
            </a:extLst>
          </p:cNvPr>
          <p:cNvPicPr>
            <a:picLocks noChangeAspect="1"/>
          </p:cNvPicPr>
          <p:nvPr/>
        </p:nvPicPr>
        <p:blipFill>
          <a:blip r:embed="rId5"/>
          <a:stretch>
            <a:fillRect/>
          </a:stretch>
        </p:blipFill>
        <p:spPr>
          <a:xfrm>
            <a:off x="710757" y="1396802"/>
            <a:ext cx="3590619" cy="3590619"/>
          </a:xfrm>
          <a:prstGeom prst="rect">
            <a:avLst/>
          </a:prstGeom>
        </p:spPr>
      </p:pic>
    </p:spTree>
    <p:extLst>
      <p:ext uri="{BB962C8B-B14F-4D97-AF65-F5344CB8AC3E}">
        <p14:creationId xmlns:p14="http://schemas.microsoft.com/office/powerpoint/2010/main" val="3403505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W170×H150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ファスナーが</a:t>
            </a:r>
            <a:r>
              <a:rPr lang="en-US" altLang="ja-JP" sz="1600" dirty="0"/>
              <a:t>L</a:t>
            </a:r>
            <a:r>
              <a:rPr lang="ja-JP" altLang="en-US" sz="1600" dirty="0"/>
              <a:t>字に開き物の出し入れがしやすい、ストラップ付きのフラットポーチ。アクリルグッズなどの小物類の収納＆持ち運びにピッタリな</a:t>
            </a:r>
            <a:r>
              <a:rPr lang="en-US" altLang="ja-JP" sz="1600" dirty="0"/>
              <a:t>S</a:t>
            </a:r>
            <a:r>
              <a:rPr lang="ja-JP" altLang="en-US" sz="1600" dirty="0"/>
              <a:t>サイズは推し活グッズとしても重宝します。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84AAF6B7-C1AC-D54A-49C1-CDE46B9EE0D1}"/>
              </a:ext>
            </a:extLst>
          </p:cNvPr>
          <p:cNvPicPr>
            <a:picLocks noChangeAspect="1"/>
          </p:cNvPicPr>
          <p:nvPr/>
        </p:nvPicPr>
        <p:blipFill>
          <a:blip r:embed="rId5"/>
          <a:stretch>
            <a:fillRect/>
          </a:stretch>
        </p:blipFill>
        <p:spPr>
          <a:xfrm>
            <a:off x="725839" y="1364565"/>
            <a:ext cx="3651960" cy="3651960"/>
          </a:xfrm>
          <a:prstGeom prst="rect">
            <a:avLst/>
          </a:prstGeom>
        </p:spPr>
      </p:pic>
    </p:spTree>
    <p:extLst>
      <p:ext uri="{BB962C8B-B14F-4D97-AF65-F5344CB8AC3E}">
        <p14:creationId xmlns:p14="http://schemas.microsoft.com/office/powerpoint/2010/main" val="1917454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W300×H150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物の出し入れがしやすい、</a:t>
            </a:r>
            <a:r>
              <a:rPr lang="en-US" altLang="ja-JP" sz="1600" dirty="0"/>
              <a:t>L</a:t>
            </a:r>
            <a:r>
              <a:rPr lang="ja-JP" altLang="en-US" sz="1600" dirty="0"/>
              <a:t>字に開くファスナーが付いた</a:t>
            </a:r>
            <a:r>
              <a:rPr lang="en-US" altLang="ja-JP" sz="1600" dirty="0"/>
              <a:t>M</a:t>
            </a:r>
            <a:r>
              <a:rPr lang="ja-JP" altLang="en-US" sz="1600" dirty="0"/>
              <a:t>サイズのフラットポーチ。しっかりしたキャンパ生地で、ペンライトやアクリルグッズなどの推し活グッズの収納＆持ち運びにも最適です。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953AAA46-F5B1-FAD0-D3BC-CD9003B52A97}"/>
              </a:ext>
            </a:extLst>
          </p:cNvPr>
          <p:cNvPicPr>
            <a:picLocks noChangeAspect="1"/>
          </p:cNvPicPr>
          <p:nvPr/>
        </p:nvPicPr>
        <p:blipFill>
          <a:blip r:embed="rId5"/>
          <a:stretch>
            <a:fillRect/>
          </a:stretch>
        </p:blipFill>
        <p:spPr>
          <a:xfrm>
            <a:off x="668370" y="1311234"/>
            <a:ext cx="3615690" cy="3615690"/>
          </a:xfrm>
          <a:prstGeom prst="rect">
            <a:avLst/>
          </a:prstGeom>
        </p:spPr>
      </p:pic>
    </p:spTree>
    <p:extLst>
      <p:ext uri="{BB962C8B-B14F-4D97-AF65-F5344CB8AC3E}">
        <p14:creationId xmlns:p14="http://schemas.microsoft.com/office/powerpoint/2010/main" val="866137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W125×H125×D80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バッグの外側にポケットが付いた、キャンバス生地のスクエアトート。推し活用の大うちわがすっぽり納まるサイズ感で、内側には仕切りポケットが付いているので荷物を整えて収納できます。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30FF5225-D479-A128-7A46-D47C7A69C5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24" y="1371901"/>
            <a:ext cx="3640270" cy="364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720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キャンバス生地を使った</a:t>
            </a:r>
            <a:r>
              <a:rPr lang="en-US" altLang="ja-JP" sz="1600" dirty="0"/>
              <a:t>M</a:t>
            </a:r>
            <a:r>
              <a:rPr lang="ja-JP" altLang="en-US" sz="1600" dirty="0"/>
              <a:t>サイズのスクエアポーチ。小さめのぬいイぐるみなら、２</a:t>
            </a:r>
            <a:r>
              <a:rPr lang="en-US" altLang="ja-JP" sz="1600" dirty="0"/>
              <a:t>~</a:t>
            </a:r>
            <a:r>
              <a:rPr lang="ja-JP" altLang="en-US" sz="1600" dirty="0"/>
              <a:t>３個すっぽり収納できます。収納力も抜群で、トラベル用ポーチとしてもちょうど良いサイズ感です。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B59AB2-88BC-B557-8B92-C4172106FD5A}"/>
              </a:ext>
            </a:extLst>
          </p:cNvPr>
          <p:cNvPicPr>
            <a:picLocks noChangeAspect="1"/>
          </p:cNvPicPr>
          <p:nvPr/>
        </p:nvPicPr>
        <p:blipFill>
          <a:blip r:embed="rId5"/>
          <a:stretch>
            <a:fillRect/>
          </a:stretch>
        </p:blipFill>
        <p:spPr>
          <a:xfrm>
            <a:off x="678896" y="1357764"/>
            <a:ext cx="3693160" cy="3693160"/>
          </a:xfrm>
          <a:prstGeom prst="rect">
            <a:avLst/>
          </a:prstGeom>
        </p:spPr>
      </p:pic>
    </p:spTree>
    <p:extLst>
      <p:ext uri="{BB962C8B-B14F-4D97-AF65-F5344CB8AC3E}">
        <p14:creationId xmlns:p14="http://schemas.microsoft.com/office/powerpoint/2010/main" val="2286877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キャンバスラウンドティッシュポーチ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a:latin typeface="Meiryo UI" panose="020B0604030504040204" pitchFamily="34" charset="-128"/>
                <a:ea typeface="Meiryo UI" panose="020B0604030504040204" pitchFamily="34" charset="-128"/>
              </a:rPr>
              <a:t>サイズ</a:t>
            </a:r>
            <a:r>
              <a:rPr lang="en-US" altLang="ja-JP" sz="90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W150×H100×D20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マチ付きで収納力がある、見た目もかわいらしいラウンドデザインのティッシュポーチ。カラーバリエーションも豊富なので、推し活グッズとしてノベルティ・物販グッズとして幅広く使えます。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3E5E2A6B-FA0B-9AFB-403B-2D62CD2A8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387" y="1341479"/>
            <a:ext cx="3741345" cy="374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798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アクスタポーチ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W105×H155×D30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袋、台紙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お気に入りのアクリルスタンドを持ち歩ける専用クリアポーチです。本体と同色のストラップ付きのため、バッグ等に取り付けることが可能！ファンイベントの物販用などに最適です。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CFE145E3-B174-EC8F-E961-DC05D45445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65" y="1371900"/>
            <a:ext cx="3430725" cy="343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001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全面印刷できるモバイルチャージャー </a:t>
            </a:r>
            <a:r>
              <a:rPr lang="en-US" altLang="ja-JP" sz="2000" dirty="0">
                <a:solidFill>
                  <a:schemeClr val="bg1"/>
                </a:solidFill>
                <a:latin typeface="Meiryo UI" panose="020B0604030504040204" pitchFamily="34" charset="-128"/>
                <a:ea typeface="Meiryo UI" panose="020B0604030504040204" pitchFamily="34" charset="-128"/>
              </a:rPr>
              <a:t>5000</a:t>
            </a:r>
            <a:r>
              <a:rPr lang="ja-JP" altLang="en-US" sz="2000" dirty="0">
                <a:solidFill>
                  <a:schemeClr val="bg1"/>
                </a:solidFill>
                <a:latin typeface="Meiryo UI" panose="020B0604030504040204" pitchFamily="34" charset="-128"/>
                <a:ea typeface="Meiryo UI" panose="020B0604030504040204" pitchFamily="34" charset="-128"/>
              </a:rPr>
              <a:t>コンパクト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W53×H110×D14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最大出力</a:t>
            </a:r>
            <a:r>
              <a:rPr lang="en-US" altLang="ja-JP" sz="900" dirty="0">
                <a:latin typeface="Meiryo UI" panose="020B0604030504040204" pitchFamily="34" charset="-128"/>
                <a:ea typeface="Meiryo UI" panose="020B0604030504040204" pitchFamily="34" charset="-128"/>
              </a:rPr>
              <a:t>2.1A</a:t>
            </a:r>
            <a:r>
              <a:rPr lang="ja-JP" altLang="en-US" sz="900" dirty="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5000</a:t>
            </a:r>
            <a:r>
              <a:rPr lang="ja-JP" altLang="en-US" sz="900" dirty="0">
                <a:latin typeface="Meiryo UI" panose="020B0604030504040204" pitchFamily="34" charset="-128"/>
                <a:ea typeface="Meiryo UI" panose="020B0604030504040204" pitchFamily="34" charset="-128"/>
              </a:rPr>
              <a:t>ｍ</a:t>
            </a:r>
            <a:r>
              <a:rPr lang="en-US" altLang="ja-JP" sz="900" dirty="0">
                <a:latin typeface="Meiryo UI" panose="020B0604030504040204" pitchFamily="34" charset="-128"/>
                <a:ea typeface="Meiryo UI" panose="020B0604030504040204" pitchFamily="34" charset="-128"/>
              </a:rPr>
              <a:t>Ah</a:t>
            </a:r>
            <a:r>
              <a:rPr lang="ja-JP" altLang="en-US" sz="900" dirty="0">
                <a:latin typeface="Meiryo UI" panose="020B0604030504040204" pitchFamily="34" charset="-128"/>
                <a:ea typeface="Meiryo UI" panose="020B0604030504040204" pitchFamily="34" charset="-128"/>
              </a:rPr>
              <a:t>、本体重量約</a:t>
            </a:r>
            <a:r>
              <a:rPr lang="en-US" altLang="ja-JP" sz="900" dirty="0">
                <a:latin typeface="Meiryo UI" panose="020B0604030504040204" pitchFamily="34" charset="-128"/>
                <a:ea typeface="Meiryo UI" panose="020B0604030504040204" pitchFamily="34" charset="-128"/>
              </a:rPr>
              <a:t>96g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全面にフルカラー印刷ができる！片手にすっぽり収まるコンパクトサイズでバッテリー容量</a:t>
            </a:r>
            <a:r>
              <a:rPr lang="en-US" altLang="ja-JP" sz="1600" b="0" i="0" dirty="0">
                <a:solidFill>
                  <a:srgbClr val="333333"/>
                </a:solidFill>
                <a:effectLst/>
                <a:highlight>
                  <a:srgbClr val="FFFFFF"/>
                </a:highlight>
                <a:latin typeface="-apple-system"/>
              </a:rPr>
              <a:t>5000</a:t>
            </a:r>
            <a:r>
              <a:rPr lang="ja-JP" altLang="en-US" sz="1600" b="0" i="0" dirty="0">
                <a:solidFill>
                  <a:srgbClr val="333333"/>
                </a:solidFill>
                <a:effectLst/>
                <a:highlight>
                  <a:srgbClr val="FFFFFF"/>
                </a:highlight>
                <a:latin typeface="-apple-system"/>
              </a:rPr>
              <a:t>ｍ</a:t>
            </a:r>
            <a:r>
              <a:rPr lang="en-US" altLang="ja-JP" sz="1600" b="0" i="0" dirty="0">
                <a:solidFill>
                  <a:srgbClr val="333333"/>
                </a:solidFill>
                <a:effectLst/>
                <a:highlight>
                  <a:srgbClr val="FFFFFF"/>
                </a:highlight>
                <a:latin typeface="-apple-system"/>
              </a:rPr>
              <a:t>Ah</a:t>
            </a:r>
            <a:r>
              <a:rPr lang="ja-JP" altLang="en-US" sz="1600" b="0" i="0" dirty="0">
                <a:solidFill>
                  <a:srgbClr val="333333"/>
                </a:solidFill>
                <a:effectLst/>
                <a:highlight>
                  <a:srgbClr val="FFFFFF"/>
                </a:highlight>
                <a:latin typeface="-apple-system"/>
              </a:rPr>
              <a:t>のモバイルチャージャー。入力ポートは急速充電が可能な</a:t>
            </a:r>
            <a:r>
              <a:rPr lang="en-US" altLang="ja-JP" sz="1600" b="0" i="0" dirty="0">
                <a:solidFill>
                  <a:srgbClr val="333333"/>
                </a:solidFill>
                <a:effectLst/>
                <a:highlight>
                  <a:srgbClr val="FFFFFF"/>
                </a:highlight>
                <a:latin typeface="-apple-system"/>
              </a:rPr>
              <a:t>Type-C</a:t>
            </a:r>
            <a:r>
              <a:rPr lang="ja-JP" altLang="en-US" sz="1600" b="0" i="0" dirty="0">
                <a:solidFill>
                  <a:srgbClr val="333333"/>
                </a:solidFill>
                <a:effectLst/>
                <a:highlight>
                  <a:srgbClr val="FFFFFF"/>
                </a:highlight>
                <a:latin typeface="-apple-system"/>
              </a:rPr>
              <a:t>を採用しています。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AC77AF19-53E3-2B43-1C1F-CEC2838105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613" y="1422052"/>
            <a:ext cx="3565370" cy="3565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02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全面印刷できるモバイルチャージャー </a:t>
            </a:r>
            <a:r>
              <a:rPr lang="en-US" altLang="ja-JP" sz="2000" dirty="0">
                <a:solidFill>
                  <a:schemeClr val="bg1"/>
                </a:solidFill>
                <a:latin typeface="Meiryo UI" panose="020B0604030504040204" pitchFamily="34" charset="-128"/>
                <a:ea typeface="Meiryo UI" panose="020B0604030504040204" pitchFamily="34" charset="-128"/>
              </a:rPr>
              <a:t>10000 </a:t>
            </a:r>
            <a:r>
              <a:rPr lang="ja-JP" altLang="en-US" sz="2000" dirty="0">
                <a:solidFill>
                  <a:schemeClr val="bg1"/>
                </a:solidFill>
                <a:latin typeface="Meiryo UI" panose="020B0604030504040204" pitchFamily="34" charset="-128"/>
                <a:ea typeface="Meiryo UI" panose="020B0604030504040204" pitchFamily="34" charset="-128"/>
              </a:rPr>
              <a:t>コンパクト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W72×H114×D16</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ケーブル付属、残量ランプ付</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最大出力</a:t>
            </a:r>
            <a:r>
              <a:rPr lang="en-US" altLang="ja-JP" sz="900" dirty="0">
                <a:latin typeface="Meiryo UI" panose="020B0604030504040204" pitchFamily="34" charset="-128"/>
                <a:ea typeface="Meiryo UI" panose="020B0604030504040204" pitchFamily="34" charset="-128"/>
              </a:rPr>
              <a:t>2.1A</a:t>
            </a:r>
            <a:r>
              <a:rPr lang="ja-JP" altLang="en-US" sz="900" dirty="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10000</a:t>
            </a:r>
            <a:r>
              <a:rPr lang="ja-JP" altLang="en-US" sz="900" dirty="0">
                <a:latin typeface="Meiryo UI" panose="020B0604030504040204" pitchFamily="34" charset="-128"/>
                <a:ea typeface="Meiryo UI" panose="020B0604030504040204" pitchFamily="34" charset="-128"/>
              </a:rPr>
              <a:t>ｍ</a:t>
            </a:r>
            <a:r>
              <a:rPr lang="en-US" altLang="ja-JP" sz="900" dirty="0">
                <a:latin typeface="Meiryo UI" panose="020B0604030504040204" pitchFamily="34" charset="-128"/>
                <a:ea typeface="Meiryo UI" panose="020B0604030504040204" pitchFamily="34" charset="-128"/>
              </a:rPr>
              <a:t>Ah</a:t>
            </a:r>
            <a:r>
              <a:rPr lang="ja-JP" altLang="en-US" sz="900" dirty="0">
                <a:latin typeface="Meiryo UI" panose="020B0604030504040204" pitchFamily="34" charset="-128"/>
                <a:ea typeface="Meiryo UI" panose="020B0604030504040204" pitchFamily="34" charset="-128"/>
              </a:rPr>
              <a:t>、本体重量約</a:t>
            </a:r>
            <a:r>
              <a:rPr lang="en-US" altLang="ja-JP" sz="900" dirty="0">
                <a:latin typeface="Meiryo UI" panose="020B0604030504040204" pitchFamily="34" charset="-128"/>
                <a:ea typeface="Meiryo UI" panose="020B0604030504040204" pitchFamily="34" charset="-128"/>
              </a:rPr>
              <a:t>178g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片手に収まるコンパクトサイズでバッテリー容量</a:t>
            </a:r>
            <a:r>
              <a:rPr lang="en-US" altLang="ja-JP" sz="1600" b="0" i="0" dirty="0">
                <a:solidFill>
                  <a:srgbClr val="333333"/>
                </a:solidFill>
                <a:effectLst/>
                <a:highlight>
                  <a:srgbClr val="FFFFFF"/>
                </a:highlight>
                <a:latin typeface="-apple-system"/>
              </a:rPr>
              <a:t>10000</a:t>
            </a:r>
            <a:r>
              <a:rPr lang="ja-JP" altLang="en-US" sz="1600" b="0" i="0" dirty="0">
                <a:solidFill>
                  <a:srgbClr val="333333"/>
                </a:solidFill>
                <a:effectLst/>
                <a:highlight>
                  <a:srgbClr val="FFFFFF"/>
                </a:highlight>
                <a:latin typeface="-apple-system"/>
              </a:rPr>
              <a:t>ｍ</a:t>
            </a:r>
            <a:r>
              <a:rPr lang="en-US" altLang="ja-JP" sz="1600" b="0" i="0" dirty="0">
                <a:solidFill>
                  <a:srgbClr val="333333"/>
                </a:solidFill>
                <a:effectLst/>
                <a:highlight>
                  <a:srgbClr val="FFFFFF"/>
                </a:highlight>
                <a:latin typeface="-apple-system"/>
              </a:rPr>
              <a:t>A</a:t>
            </a:r>
            <a:r>
              <a:rPr lang="ja-JP" altLang="en-US" sz="1600" b="0" i="0" dirty="0">
                <a:solidFill>
                  <a:srgbClr val="333333"/>
                </a:solidFill>
                <a:effectLst/>
                <a:highlight>
                  <a:srgbClr val="FFFFFF"/>
                </a:highlight>
                <a:latin typeface="-apple-system"/>
              </a:rPr>
              <a:t>のモバイルチャージャー。表面部分にはフルカラーで全面印刷ができます。入力ポートは</a:t>
            </a:r>
            <a:r>
              <a:rPr lang="en-US" altLang="ja-JP" sz="1600" b="0" i="0" dirty="0">
                <a:solidFill>
                  <a:srgbClr val="333333"/>
                </a:solidFill>
                <a:effectLst/>
                <a:highlight>
                  <a:srgbClr val="FFFFFF"/>
                </a:highlight>
                <a:latin typeface="-apple-system"/>
              </a:rPr>
              <a:t>Type-C</a:t>
            </a:r>
            <a:r>
              <a:rPr lang="ja-JP" altLang="en-US" sz="1600" b="0" i="0" dirty="0">
                <a:solidFill>
                  <a:srgbClr val="333333"/>
                </a:solidFill>
                <a:effectLst/>
                <a:highlight>
                  <a:srgbClr val="FFFFFF"/>
                </a:highlight>
                <a:latin typeface="-apple-system"/>
              </a:rPr>
              <a:t>採用なので急速充電が可能です。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F425A6EE-5F7B-228D-EF67-3A7BEA9AAE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970" y="1475995"/>
            <a:ext cx="3531299" cy="353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00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全面印刷できるモバイルチャージャー</a:t>
            </a:r>
            <a:r>
              <a:rPr lang="en-US" altLang="ja-JP" sz="2000" dirty="0">
                <a:solidFill>
                  <a:schemeClr val="bg1"/>
                </a:solidFill>
                <a:latin typeface="Meiryo UI" panose="020B0604030504040204" pitchFamily="34" charset="-128"/>
                <a:ea typeface="Meiryo UI" panose="020B0604030504040204" pitchFamily="34" charset="-128"/>
              </a:rPr>
              <a:t>4000</a:t>
            </a:r>
            <a:r>
              <a:rPr lang="ja-JP" altLang="en-US" sz="2000" dirty="0">
                <a:solidFill>
                  <a:schemeClr val="bg1"/>
                </a:solidFill>
                <a:latin typeface="Meiryo UI" panose="020B0604030504040204" pitchFamily="34" charset="-128"/>
                <a:ea typeface="Meiryo UI" panose="020B0604030504040204" pitchFamily="34" charset="-128"/>
              </a:rPr>
              <a:t>フラット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70×126×10(mm)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備考：取説付、最大出力</a:t>
            </a:r>
            <a:r>
              <a:rPr lang="en-US" altLang="ja-JP" sz="900" dirty="0">
                <a:latin typeface="Meiryo UI" panose="020B0604030504040204" pitchFamily="34" charset="-128"/>
                <a:ea typeface="Meiryo UI" panose="020B0604030504040204" pitchFamily="34" charset="-128"/>
              </a:rPr>
              <a:t>2.1A</a:t>
            </a:r>
            <a:r>
              <a:rPr lang="ja-JP" altLang="en-US" sz="900" dirty="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4000mAh</a:t>
            </a:r>
            <a:r>
              <a:rPr lang="ja-JP" altLang="en-US" sz="900" dirty="0">
                <a:latin typeface="Meiryo UI" panose="020B0604030504040204" pitchFamily="34" charset="-128"/>
                <a:ea typeface="Meiryo UI" panose="020B0604030504040204" pitchFamily="34" charset="-128"/>
              </a:rPr>
              <a:t>、本体重量約</a:t>
            </a:r>
            <a:r>
              <a:rPr lang="en-US" altLang="ja-JP" sz="900" dirty="0">
                <a:latin typeface="Meiryo UI" panose="020B0604030504040204" pitchFamily="34" charset="-128"/>
                <a:ea typeface="Meiryo UI" panose="020B0604030504040204" pitchFamily="34" charset="-128"/>
              </a:rPr>
              <a:t>110g</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ケーブル付属、残量表示ランプ付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色鮮やかなフルカラープリントが全面にできるフラットタイプの</a:t>
            </a:r>
            <a:r>
              <a:rPr lang="en-US" altLang="ja-JP" sz="1600" dirty="0"/>
              <a:t>4000mAh</a:t>
            </a:r>
            <a:r>
              <a:rPr lang="ja-JP" altLang="en-US" sz="1600" dirty="0"/>
              <a:t>モバイルチャージャー。入力ポートは</a:t>
            </a:r>
            <a:r>
              <a:rPr lang="en-US" altLang="ja-JP" sz="1600" dirty="0"/>
              <a:t>Type-C</a:t>
            </a:r>
            <a:r>
              <a:rPr lang="ja-JP" altLang="en-US" sz="1600" dirty="0"/>
              <a:t>仕様で急速充電が可能！ノベルティ用などに人気の商品です。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1B992B38-2ACF-E8E3-1192-9BEFE31F184E}"/>
              </a:ext>
            </a:extLst>
          </p:cNvPr>
          <p:cNvPicPr>
            <a:picLocks noChangeAspect="1"/>
          </p:cNvPicPr>
          <p:nvPr/>
        </p:nvPicPr>
        <p:blipFill>
          <a:blip r:embed="rId5"/>
          <a:stretch>
            <a:fillRect/>
          </a:stretch>
        </p:blipFill>
        <p:spPr>
          <a:xfrm>
            <a:off x="641847" y="1347937"/>
            <a:ext cx="3681819" cy="3681819"/>
          </a:xfrm>
          <a:prstGeom prst="rect">
            <a:avLst/>
          </a:prstGeom>
        </p:spPr>
      </p:pic>
    </p:spTree>
    <p:extLst>
      <p:ext uri="{BB962C8B-B14F-4D97-AF65-F5344CB8AC3E}">
        <p14:creationId xmlns:p14="http://schemas.microsoft.com/office/powerpoint/2010/main" val="2951954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全面印刷できるモバイルチャージャー</a:t>
            </a:r>
            <a:r>
              <a:rPr lang="en-US" altLang="ja-JP" sz="2000" dirty="0">
                <a:solidFill>
                  <a:schemeClr val="bg1"/>
                </a:solidFill>
                <a:latin typeface="Meiryo UI" panose="020B0604030504040204" pitchFamily="34" charset="-128"/>
                <a:ea typeface="Meiryo UI" panose="020B0604030504040204" pitchFamily="34" charset="-128"/>
              </a:rPr>
              <a:t>10000</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69×136×15(mm)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備考：取説付、最大出力</a:t>
            </a:r>
            <a:r>
              <a:rPr lang="en-US" altLang="ja-JP" sz="900" dirty="0">
                <a:latin typeface="Meiryo UI" panose="020B0604030504040204" pitchFamily="34" charset="-128"/>
                <a:ea typeface="Meiryo UI" panose="020B0604030504040204" pitchFamily="34" charset="-128"/>
              </a:rPr>
              <a:t>2.1A</a:t>
            </a:r>
            <a:r>
              <a:rPr lang="ja-JP" altLang="en-US" sz="900" dirty="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10000mAh</a:t>
            </a:r>
            <a:r>
              <a:rPr lang="ja-JP" altLang="en-US" sz="900" dirty="0">
                <a:latin typeface="Meiryo UI" panose="020B0604030504040204" pitchFamily="34" charset="-128"/>
                <a:ea typeface="Meiryo UI" panose="020B0604030504040204" pitchFamily="34" charset="-128"/>
              </a:rPr>
              <a:t>、本体重量約</a:t>
            </a:r>
            <a:r>
              <a:rPr lang="en-US" altLang="ja-JP" sz="900" dirty="0">
                <a:latin typeface="Meiryo UI" panose="020B0604030504040204" pitchFamily="34" charset="-128"/>
                <a:ea typeface="Meiryo UI" panose="020B0604030504040204" pitchFamily="34" charset="-128"/>
              </a:rPr>
              <a:t>235g</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ケーブル付属、残量表示ランプ付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表面にフルカラー全面印刷ができる、容量</a:t>
            </a:r>
            <a:r>
              <a:rPr lang="en-US" altLang="ja-JP" sz="1600" dirty="0"/>
              <a:t>10000</a:t>
            </a:r>
            <a:r>
              <a:rPr lang="ja-JP" altLang="en-US" sz="1600" dirty="0"/>
              <a:t>ｍ</a:t>
            </a:r>
            <a:r>
              <a:rPr lang="en-US" altLang="ja-JP" sz="1600" dirty="0"/>
              <a:t>Ah</a:t>
            </a:r>
            <a:r>
              <a:rPr lang="ja-JP" altLang="en-US" sz="1600" dirty="0"/>
              <a:t>タイプのモバイルチャージャー。</a:t>
            </a:r>
            <a:r>
              <a:rPr lang="en-US" altLang="ja-JP" sz="1600" dirty="0"/>
              <a:t>2</a:t>
            </a:r>
            <a:r>
              <a:rPr lang="ja-JP" altLang="en-US" sz="1600" dirty="0"/>
              <a:t>口の</a:t>
            </a:r>
            <a:r>
              <a:rPr lang="en-US" altLang="ja-JP" sz="1600" dirty="0"/>
              <a:t>USB</a:t>
            </a:r>
            <a:r>
              <a:rPr lang="ja-JP" altLang="en-US" sz="1600" dirty="0"/>
              <a:t>ポート付きで、</a:t>
            </a:r>
            <a:r>
              <a:rPr lang="en-US" altLang="ja-JP" sz="1600" dirty="0"/>
              <a:t>2</a:t>
            </a:r>
            <a:r>
              <a:rPr lang="ja-JP" altLang="en-US" sz="1600" dirty="0"/>
              <a:t>台同時に急速充電可能！企業のノベルティや物販品としても活用できます。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F3C38C9-CDCB-B3C6-2B0E-05FB9677ED0E}"/>
              </a:ext>
            </a:extLst>
          </p:cNvPr>
          <p:cNvPicPr>
            <a:picLocks noChangeAspect="1"/>
          </p:cNvPicPr>
          <p:nvPr/>
        </p:nvPicPr>
        <p:blipFill>
          <a:blip r:embed="rId5"/>
          <a:stretch>
            <a:fillRect/>
          </a:stretch>
        </p:blipFill>
        <p:spPr>
          <a:xfrm>
            <a:off x="761693" y="1320579"/>
            <a:ext cx="3631404" cy="3631404"/>
          </a:xfrm>
          <a:prstGeom prst="rect">
            <a:avLst/>
          </a:prstGeom>
        </p:spPr>
      </p:pic>
    </p:spTree>
    <p:extLst>
      <p:ext uri="{BB962C8B-B14F-4D97-AF65-F5344CB8AC3E}">
        <p14:creationId xmlns:p14="http://schemas.microsoft.com/office/powerpoint/2010/main" val="55410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オリジナルブランケット</a:t>
            </a:r>
            <a:endParaRPr lang="ja-JP" altLang="en-US" sz="2000" b="1"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W900×H650mm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昇華転写印刷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扇子とハンカチの、日本伝統の「和」を感じさせるセットです。扇子の親骨にはオリジナルの名入れプリントが可能。記念用から物販用まで幅広いシーンにおすすめです。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2" name="Picture 18">
            <a:extLst>
              <a:ext uri="{FF2B5EF4-FFF2-40B4-BE49-F238E27FC236}">
                <a16:creationId xmlns:a16="http://schemas.microsoft.com/office/drawing/2014/main" id="{2329D8D9-039E-EE41-5339-448D784988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213" y="1395019"/>
            <a:ext cx="3432520" cy="343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133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ライティングキーホルダー（アクリル板対応）</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、亜鉛合金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W27×H35×D11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取説付、テスト用コイン電池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天チャック付</a:t>
            </a:r>
            <a:r>
              <a:rPr lang="en-US" altLang="ja-JP" sz="900" dirty="0">
                <a:latin typeface="Meiryo UI" panose="020B0604030504040204" pitchFamily="34" charset="-128"/>
                <a:ea typeface="Meiryo UI" panose="020B0604030504040204" pitchFamily="34" charset="-128"/>
              </a:rPr>
              <a:t>OPP+CPP</a:t>
            </a:r>
            <a:r>
              <a:rPr lang="ja-JP" altLang="en-US" sz="900" dirty="0">
                <a:latin typeface="Meiryo UI" panose="020B0604030504040204" pitchFamily="34" charset="-128"/>
                <a:ea typeface="Meiryo UI" panose="020B0604030504040204" pitchFamily="34" charset="-128"/>
              </a:rPr>
              <a:t>袋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アクリルとキーホルダーを一緒に注文の際は、アクリルがキーホルダーに挿しこまれた状態での納品になります。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お気に入りのアクリルプレートを挟んで止めて持ち歩ける上、</a:t>
            </a:r>
            <a:r>
              <a:rPr lang="en-US" altLang="ja-JP" sz="1600" dirty="0"/>
              <a:t>7</a:t>
            </a:r>
            <a:r>
              <a:rPr lang="ja-JP" altLang="en-US" sz="1600" dirty="0"/>
              <a:t>色に光らせることも可能なキーホルダーです。推し活グッズの新定番として昨今人気の高いアイテムです。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3E10CCFE-3966-D688-5EB6-A969142F5A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252" y="1447007"/>
            <a:ext cx="3433992" cy="343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171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ライティングスタンドコンパクト スクエア（アクリル板対応）</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W40×H40×D23</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取説付、テスト用ボタン電池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個</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エアパッキン、紙箱</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大好きなキャラクターやアイドル、スポーツ選手のアクリルプレートを、</a:t>
            </a:r>
            <a:r>
              <a:rPr lang="en-US" altLang="ja-JP" sz="1600" dirty="0"/>
              <a:t>15</a:t>
            </a:r>
            <a:r>
              <a:rPr lang="ja-JP" altLang="en-US" sz="1600" dirty="0"/>
              <a:t>色にライティングできるアクリルプレートスタンドです。ブラックとホワイトの二色展開から選択可能。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8B2EB183-7F6E-7254-0396-3A6F498244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463" y="1373426"/>
            <a:ext cx="3491306" cy="349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973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ペンライトグリップ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アクリル板対応</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カラー展開：ブラック</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ホワイト</a:t>
            </a:r>
          </a:p>
          <a:p>
            <a:r>
              <a:rPr lang="ja-JP" altLang="en-US" sz="1000" dirty="0">
                <a:latin typeface="Meiryo UI" panose="020B0604030504040204" pitchFamily="34" charset="-128"/>
                <a:ea typeface="Meiryo UI" panose="020B0604030504040204" pitchFamily="34" charset="-128"/>
              </a:rPr>
              <a:t>素材：</a:t>
            </a:r>
            <a:r>
              <a:rPr lang="en-US" altLang="ja-JP" sz="1000" dirty="0">
                <a:latin typeface="Meiryo UI" panose="020B0604030504040204" pitchFamily="34" charset="-128"/>
                <a:ea typeface="Meiryo UI" panose="020B0604030504040204" pitchFamily="34" charset="-128"/>
              </a:rPr>
              <a:t>ABS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W52×H110×D19(mm)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袋、ブリスター、紙箱</a:t>
            </a:r>
          </a:p>
          <a:p>
            <a:r>
              <a:rPr lang="ja-JP" altLang="en-US" sz="1000" dirty="0">
                <a:latin typeface="Meiryo UI" panose="020B0604030504040204" pitchFamily="34" charset="-128"/>
                <a:ea typeface="Meiryo UI" panose="020B0604030504040204" pitchFamily="34" charset="-128"/>
              </a:rPr>
              <a:t>備考：取説付、単</a:t>
            </a:r>
            <a:r>
              <a:rPr lang="en-US" altLang="ja-JP" sz="1000" dirty="0">
                <a:latin typeface="Meiryo UI" panose="020B0604030504040204" pitchFamily="34" charset="-128"/>
                <a:ea typeface="Meiryo UI" panose="020B0604030504040204" pitchFamily="34" charset="-128"/>
              </a:rPr>
              <a:t>4</a:t>
            </a:r>
            <a:r>
              <a:rPr lang="ja-JP" altLang="en-US" sz="1000" dirty="0">
                <a:latin typeface="Meiryo UI" panose="020B0604030504040204" pitchFamily="34" charset="-128"/>
                <a:ea typeface="Meiryo UI" panose="020B0604030504040204" pitchFamily="34" charset="-128"/>
              </a:rPr>
              <a:t>乾電池</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本</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別売</a:t>
            </a:r>
            <a:r>
              <a:rPr lang="en-US" altLang="ja-JP" sz="10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レーザーカットで好きな形にカットできる</a:t>
            </a:r>
            <a:r>
              <a:rPr lang="en-US" altLang="ja-JP" sz="1600" dirty="0"/>
              <a:t>TZ-1035-004</a:t>
            </a:r>
            <a:r>
              <a:rPr lang="ja-JP" altLang="en-US" sz="1600" dirty="0"/>
              <a:t>アクリルペンライト用プレートと一緒に使うグリップです。</a:t>
            </a:r>
            <a:r>
              <a:rPr lang="en-US" altLang="ja-JP" sz="1600" dirty="0"/>
              <a:t>LED</a:t>
            </a:r>
            <a:r>
              <a:rPr lang="ja-JP" altLang="en-US" sz="1600" dirty="0"/>
              <a:t>は</a:t>
            </a:r>
            <a:r>
              <a:rPr lang="en-US" altLang="ja-JP" sz="1600" dirty="0"/>
              <a:t>15</a:t>
            </a:r>
            <a:r>
              <a:rPr lang="ja-JP" altLang="en-US" sz="1600" dirty="0"/>
              <a:t>色点灯</a:t>
            </a:r>
            <a:r>
              <a:rPr lang="en-US" altLang="ja-JP" sz="1600" dirty="0"/>
              <a:t>+</a:t>
            </a:r>
            <a:r>
              <a:rPr lang="ja-JP" altLang="en-US" sz="1600" dirty="0"/>
              <a:t>自動切換から選べます。オリジナル名入れも可能！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41403B-3059-E8F7-AF65-CAB16446CD29}"/>
              </a:ext>
            </a:extLst>
          </p:cNvPr>
          <p:cNvPicPr>
            <a:picLocks noChangeAspect="1"/>
          </p:cNvPicPr>
          <p:nvPr/>
        </p:nvPicPr>
        <p:blipFill>
          <a:blip r:embed="rId5"/>
          <a:stretch>
            <a:fillRect/>
          </a:stretch>
        </p:blipFill>
        <p:spPr>
          <a:xfrm>
            <a:off x="646326" y="1389307"/>
            <a:ext cx="3639604" cy="3639604"/>
          </a:xfrm>
          <a:prstGeom prst="rect">
            <a:avLst/>
          </a:prstGeom>
        </p:spPr>
      </p:pic>
    </p:spTree>
    <p:extLst>
      <p:ext uri="{BB962C8B-B14F-4D97-AF65-F5344CB8AC3E}">
        <p14:creationId xmlns:p14="http://schemas.microsoft.com/office/powerpoint/2010/main" val="367149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オリジナルタペストリー（</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サイズ）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A4</a:t>
            </a:r>
            <a:r>
              <a:rPr lang="ja-JP" altLang="en-US" sz="900" dirty="0">
                <a:latin typeface="Meiryo UI" panose="020B0604030504040204" pitchFamily="34" charset="-128"/>
                <a:ea typeface="Meiryo UI" panose="020B0604030504040204" pitchFamily="34" charset="-128"/>
              </a:rPr>
              <a:t>サイズ程度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アニメ・ゲーム関係の展示会やイベントで使える、プリント映えのする生地を使った、</a:t>
            </a:r>
            <a:r>
              <a:rPr lang="en-US" altLang="ja-JP" sz="1600" dirty="0"/>
              <a:t>A4</a:t>
            </a:r>
            <a:r>
              <a:rPr lang="ja-JP" altLang="en-US" sz="1600" dirty="0"/>
              <a:t>サイズ相当のタペストリー。アニメやゲームのキャラをフルカラーで綺麗にプリントできます。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3C5C1287-D10E-9DF7-6530-AC4E50B5CAF7}"/>
              </a:ext>
            </a:extLst>
          </p:cNvPr>
          <p:cNvPicPr>
            <a:picLocks noChangeAspect="1"/>
          </p:cNvPicPr>
          <p:nvPr/>
        </p:nvPicPr>
        <p:blipFill>
          <a:blip r:embed="rId5"/>
          <a:stretch>
            <a:fillRect/>
          </a:stretch>
        </p:blipFill>
        <p:spPr>
          <a:xfrm>
            <a:off x="718975" y="1388163"/>
            <a:ext cx="3599258" cy="3599258"/>
          </a:xfrm>
          <a:prstGeom prst="rect">
            <a:avLst/>
          </a:prstGeom>
        </p:spPr>
      </p:pic>
    </p:spTree>
    <p:extLst>
      <p:ext uri="{BB962C8B-B14F-4D97-AF65-F5344CB8AC3E}">
        <p14:creationId xmlns:p14="http://schemas.microsoft.com/office/powerpoint/2010/main" val="314423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オリジナルファブリックポスター（</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A4</a:t>
            </a:r>
            <a:r>
              <a:rPr lang="ja-JP" altLang="en-US" sz="900" dirty="0">
                <a:latin typeface="Meiryo UI" panose="020B0604030504040204" pitchFamily="34" charset="-128"/>
                <a:ea typeface="Meiryo UI" panose="020B0604030504040204" pitchFamily="34" charset="-128"/>
              </a:rPr>
              <a:t>サイズ以内</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布の質感がインテリアにマッチする</a:t>
            </a:r>
            <a:r>
              <a:rPr lang="en-US" altLang="ja-JP" sz="1600" dirty="0"/>
              <a:t>A4</a:t>
            </a:r>
            <a:r>
              <a:rPr lang="ja-JP" altLang="en-US" sz="1600" dirty="0"/>
              <a:t>サイズ相当のファブリックポスター。アニメやゲームのキャラクターをフルカラーでプリントしてもレトロな雰囲気が漂うのでとてもオシャレです。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8E8C29F2-A57A-FE14-8A25-8DC759D5934F}"/>
              </a:ext>
            </a:extLst>
          </p:cNvPr>
          <p:cNvPicPr>
            <a:picLocks noChangeAspect="1"/>
          </p:cNvPicPr>
          <p:nvPr/>
        </p:nvPicPr>
        <p:blipFill>
          <a:blip r:embed="rId5"/>
          <a:stretch>
            <a:fillRect/>
          </a:stretch>
        </p:blipFill>
        <p:spPr>
          <a:xfrm>
            <a:off x="709624" y="1407902"/>
            <a:ext cx="3621854" cy="3621854"/>
          </a:xfrm>
          <a:prstGeom prst="rect">
            <a:avLst/>
          </a:prstGeom>
        </p:spPr>
      </p:pic>
    </p:spTree>
    <p:extLst>
      <p:ext uri="{BB962C8B-B14F-4D97-AF65-F5344CB8AC3E}">
        <p14:creationId xmlns:p14="http://schemas.microsoft.com/office/powerpoint/2010/main" val="350987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オリジナルミニバナー</a:t>
            </a:r>
            <a:endParaRPr lang="ja-JP" altLang="en-US" sz="2000" b="1"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W30×H50mm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包装：個別袋入れ</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昇華転写印刷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アニメや漫画、同人グッズ用として昨今人気の高いミニサイズのバナーです。どんなフルカラーデザインでも精巧にプリント可能。イベント等で配布するノベルティ用としてもおすすめです。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F77E8E3C-D167-E1DC-67F5-1EDDC0E38F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834" y="1459450"/>
            <a:ext cx="3363266" cy="336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27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オリジナルシュシュ</a:t>
            </a:r>
            <a:endParaRPr lang="ja-JP" altLang="en-US" sz="2000" b="1"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フリーサイズ</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包装：個別袋入れ</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昇華転写印刷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サッと手軽に髪を纏められるシンプルなシュシュに、オリジナルプリントが可能。どんなデザインでも精巧なフルカラー印刷でお仕上げいたします。アニメや同人グッズ用などに人気です。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0" name="Picture 26">
            <a:extLst>
              <a:ext uri="{FF2B5EF4-FFF2-40B4-BE49-F238E27FC236}">
                <a16:creationId xmlns:a16="http://schemas.microsoft.com/office/drawing/2014/main" id="{5E3F44E0-5BA8-7FAF-3222-6C84B214B7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584" y="1423961"/>
            <a:ext cx="3353266" cy="335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402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オリジナルマグカップ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素材：スト－ンウェア</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82Φ×H95mm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個箱梱包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フルカラープリントの写真やイラストが綺麗に映えるマグカップ。コミケなどの同人誌即売会用の物販品や、展示会用のノベルティとしても根強い人気商品。単色プリントでより安価に製作可能です。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9" name="図 68">
            <a:extLst>
              <a:ext uri="{FF2B5EF4-FFF2-40B4-BE49-F238E27FC236}">
                <a16:creationId xmlns:a16="http://schemas.microsoft.com/office/drawing/2014/main" id="{DF0DC42E-6D56-FB83-E8FC-AF361B87121A}"/>
              </a:ext>
            </a:extLst>
          </p:cNvPr>
          <p:cNvPicPr>
            <a:picLocks noChangeAspect="1"/>
          </p:cNvPicPr>
          <p:nvPr/>
        </p:nvPicPr>
        <p:blipFill>
          <a:blip r:embed="rId5"/>
          <a:stretch>
            <a:fillRect/>
          </a:stretch>
        </p:blipFill>
        <p:spPr>
          <a:xfrm>
            <a:off x="658971" y="1394423"/>
            <a:ext cx="3542230" cy="3542230"/>
          </a:xfrm>
          <a:prstGeom prst="rect">
            <a:avLst/>
          </a:prstGeom>
        </p:spPr>
      </p:pic>
    </p:spTree>
    <p:extLst>
      <p:ext uri="{BB962C8B-B14F-4D97-AF65-F5344CB8AC3E}">
        <p14:creationId xmlns:p14="http://schemas.microsoft.com/office/powerpoint/2010/main" val="60216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オリジナル座布団</a:t>
            </a:r>
            <a:endParaRPr lang="ja-JP" altLang="en-US" sz="2000" b="1"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W300×H300mm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包装：個別袋入れ</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昇華転写印刷、綿入り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30×30</a:t>
            </a:r>
            <a:r>
              <a:rPr lang="ja-JP" altLang="en-US" sz="1600" dirty="0"/>
              <a:t>センチの手頃なサイズ感のシンプルな座布団。フルカラーでのオリジナルプリントが可能なため、アニメや同人グッズ用として人気の高い商品です。また記念用などにもおすすめ。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2" name="Picture 28">
            <a:extLst>
              <a:ext uri="{FF2B5EF4-FFF2-40B4-BE49-F238E27FC236}">
                <a16:creationId xmlns:a16="http://schemas.microsoft.com/office/drawing/2014/main" id="{45B748D2-D882-2B51-E689-B69B983078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196" y="1413457"/>
            <a:ext cx="3389169" cy="338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6792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960</TotalTime>
  <Words>2600</Words>
  <Application>Microsoft Office PowerPoint</Application>
  <PresentationFormat>画面に合わせる (4:3)</PresentationFormat>
  <Paragraphs>463</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261</cp:revision>
  <cp:lastPrinted>2021-07-20T08:57:41Z</cp:lastPrinted>
  <dcterms:created xsi:type="dcterms:W3CDTF">2021-06-21T09:41:39Z</dcterms:created>
  <dcterms:modified xsi:type="dcterms:W3CDTF">2024-07-19T07:06:05Z</dcterms:modified>
</cp:coreProperties>
</file>