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83" autoAdjust="0"/>
    <p:restoredTop sz="94674"/>
  </p:normalViewPr>
  <p:slideViewPr>
    <p:cSldViewPr snapToGrid="0" snapToObjects="1">
      <p:cViewPr varScale="1">
        <p:scale>
          <a:sx n="77" d="100"/>
          <a:sy n="77" d="100"/>
        </p:scale>
        <p:origin x="-54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2025/1/31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2025/1/31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エイドクルー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#40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樹脂、他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W110 x D80 x H40 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77g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付属品：専用ケース、キズテープ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M(3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枚入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、グルーミング５点セット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爪切り、エチケットハサミ、耳かき、爪ヤスリ、毛抜き兼ピンセット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)[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中国産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]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、カラー綿棒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(10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本入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)[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タイ産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]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種類の救急に便利なアイテムが詰まった専用ケース付きのセットです。コンパクトなサイズ感のため持ち歩くのにも便利。またケースにはオリジナル名入れ可能でノベルティ用にも最適。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A804C78-B512-AD48-31A4-F88D30FC96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861" y="1464326"/>
            <a:ext cx="3542363" cy="354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601</TotalTime>
  <Words>114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234</cp:revision>
  <cp:lastPrinted>2021-07-20T08:57:41Z</cp:lastPrinted>
  <dcterms:created xsi:type="dcterms:W3CDTF">2021-06-21T09:41:39Z</dcterms:created>
  <dcterms:modified xsi:type="dcterms:W3CDTF">2025-01-31T02:18:00Z</dcterms:modified>
</cp:coreProperties>
</file>