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p:scale>
          <a:sx n="114" d="100"/>
          <a:sy n="114" d="100"/>
        </p:scale>
        <p:origin x="558" y="13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アルコール検知器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カラー展開：ホワイト</a:t>
            </a:r>
          </a:p>
          <a:p>
            <a:r>
              <a:rPr lang="ja-JP" altLang="en-US" sz="900" dirty="0">
                <a:latin typeface="Meiryo UI" panose="020B0604030504040204" pitchFamily="34" charset="-128"/>
                <a:ea typeface="Meiryo UI" panose="020B0604030504040204" pitchFamily="34" charset="-128"/>
              </a:rPr>
              <a:t>機能：アルコール検知器</a:t>
            </a:r>
          </a:p>
          <a:p>
            <a:r>
              <a:rPr lang="ja-JP" altLang="en-US" sz="900" dirty="0">
                <a:latin typeface="Meiryo UI" panose="020B0604030504040204" pitchFamily="34" charset="-128"/>
                <a:ea typeface="Meiryo UI" panose="020B0604030504040204" pitchFamily="34" charset="-128"/>
              </a:rPr>
              <a:t>付属品：本体、収納ポーチ、取扱説明書、保証書</a:t>
            </a:r>
          </a:p>
          <a:p>
            <a:r>
              <a:rPr lang="ja-JP" altLang="en-US" sz="900" dirty="0">
                <a:latin typeface="Meiryo UI" panose="020B0604030504040204" pitchFamily="34" charset="-128"/>
                <a:ea typeface="Meiryo UI" panose="020B0604030504040204" pitchFamily="34" charset="-128"/>
              </a:rPr>
              <a:t>注意事項：センサー寿命約</a:t>
            </a:r>
            <a:r>
              <a:rPr lang="en-US" altLang="ja-JP" sz="900" dirty="0">
                <a:latin typeface="Meiryo UI" panose="020B0604030504040204" pitchFamily="34" charset="-128"/>
                <a:ea typeface="Meiryo UI" panose="020B0604030504040204" pitchFamily="34" charset="-128"/>
              </a:rPr>
              <a:t>1000</a:t>
            </a:r>
            <a:r>
              <a:rPr lang="ja-JP" altLang="en-US" sz="900" dirty="0">
                <a:latin typeface="Meiryo UI" panose="020B0604030504040204" pitchFamily="34" charset="-128"/>
                <a:ea typeface="Meiryo UI" panose="020B0604030504040204" pitchFamily="34" charset="-128"/>
              </a:rPr>
              <a:t>回</a:t>
            </a:r>
          </a:p>
          <a:p>
            <a:r>
              <a:rPr lang="ja-JP" altLang="en-US" sz="900" dirty="0">
                <a:latin typeface="Meiryo UI" panose="020B0604030504040204" pitchFamily="34" charset="-128"/>
                <a:ea typeface="Meiryo UI" panose="020B0604030504040204" pitchFamily="34" charset="-128"/>
              </a:rPr>
              <a:t>備考：電源単四形アルカリ乾電池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電池別売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124749"/>
          </a:xfrm>
          <a:prstGeom prst="rect">
            <a:avLst/>
          </a:prstGeom>
          <a:noFill/>
        </p:spPr>
        <p:txBody>
          <a:bodyPr wrap="square" lIns="0" tIns="46800" rIns="0" spcCol="360000" rtlCol="0">
            <a:spAutoFit/>
          </a:bodyPr>
          <a:lstStyle/>
          <a:p>
            <a:pPr algn="just"/>
            <a:r>
              <a:rPr lang="ja-JP" altLang="en-US" sz="1200" dirty="0"/>
              <a:t>運転前後のアルコールチェックにはこちらのアルコール検知器がおすすめ。息を吹きかけるだけの簡単操作で呼気中のアルコール濃度（</a:t>
            </a:r>
            <a:r>
              <a:rPr lang="en-US" altLang="ja-JP" sz="1200" dirty="0"/>
              <a:t>BRAC</a:t>
            </a:r>
            <a:r>
              <a:rPr lang="ja-JP" altLang="en-US" sz="1200" dirty="0"/>
              <a:t>）を測定します。液晶画面に大きく数字が表示されるため数値の確認がしやすく、本体もコンパクトなサイズで持ち運びに最適です。</a:t>
            </a:r>
          </a:p>
          <a:p>
            <a:pPr algn="just"/>
            <a:r>
              <a:rPr lang="ja-JP" altLang="en-US" sz="1200" dirty="0"/>
              <a:t>ご注意： 本製品は法執行用アルコール検知器ではありません。 計測値が法基準以下であっても必ずしも法執行を免れるものではありません。 </a:t>
            </a:r>
            <a:endParaRPr lang="en-US" altLang="ja-JP" sz="12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A7625A8C-2AA8-1030-247F-6757CF187478}"/>
              </a:ext>
            </a:extLst>
          </p:cNvPr>
          <p:cNvPicPr>
            <a:picLocks noChangeAspect="1"/>
          </p:cNvPicPr>
          <p:nvPr/>
        </p:nvPicPr>
        <p:blipFill>
          <a:blip r:embed="rId5"/>
          <a:stretch>
            <a:fillRect/>
          </a:stretch>
        </p:blipFill>
        <p:spPr>
          <a:xfrm>
            <a:off x="721953" y="1411148"/>
            <a:ext cx="3552534" cy="3552534"/>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745</TotalTime>
  <Words>140</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260</cp:revision>
  <cp:lastPrinted>2021-07-20T08:57:41Z</cp:lastPrinted>
  <dcterms:created xsi:type="dcterms:W3CDTF">2021-06-21T09:41:39Z</dcterms:created>
  <dcterms:modified xsi:type="dcterms:W3CDTF">2024-07-24T08:56:44Z</dcterms:modified>
</cp:coreProperties>
</file>