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カジュアルトート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カラー展開：黒、白、紺、ベージュ、ダークブラウン、オレンジ、ブルー、ライトピンク、赤、マスカットグリーン、イエロー、ピンク、ダークグレー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不織布、プラスチックホック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W530×H400×G120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:510mm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備考：プラホック付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衣類の持ち運びにも便利な、ビッグサイズの船底型トートバッグ。収納力抜群で丈夫＆厚手な不織布を使用しています。クリーニング店のノベルティやアパレルのオリジナルショッパーに最適です。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C27CED8-6116-7AC2-A1E2-7900A8538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30" y="1411148"/>
            <a:ext cx="3554730" cy="3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113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2024-07-24T08:57:04Z</dcterms:modified>
</cp:coreProperties>
</file>