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カラー展開：黒、白、紺、ベージュ、グレー、ダークブラウン、ボルドー、オレンジ、ローズピンク、ブルー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W320×H330×G110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ミニサイズで正方形タイプのスクエアトートバッグ。厚くて丈夫な中身が透けにくい不織布を使っています。底と横が広くなり、厚紙の底板付きなので、荷物を安定した状態で運ぶことが出来ます。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4DC02010-BB87-0F97-B5EE-B35E97735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23" y="1392974"/>
            <a:ext cx="3567002" cy="35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102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2024-07-24T08:57:06Z</dcterms:modified>
</cp:coreProperties>
</file>