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1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アドバッグ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40(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持ち手付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A4)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カラー展開：黒、紺、ベージュ、ダークブラウン、ライトピンク、パステルブルー、オレンジ、赤、マスカットグリーン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不織布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W270×H350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持ち手長さ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:310mm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持ち手の長さが</a:t>
            </a:r>
            <a:r>
              <a:rPr lang="en-US" altLang="ja-JP" sz="1600" dirty="0"/>
              <a:t>310mm</a:t>
            </a:r>
            <a:r>
              <a:rPr lang="ja-JP" altLang="en-US" sz="1600" dirty="0"/>
              <a:t>あるので持ち運びしやすい！</a:t>
            </a:r>
            <a:r>
              <a:rPr lang="en-US" altLang="ja-JP" sz="1600" dirty="0"/>
              <a:t>A4</a:t>
            </a:r>
            <a:r>
              <a:rPr lang="ja-JP" altLang="en-US" sz="1600" dirty="0"/>
              <a:t>サイズのアドバッグ。書類やノート・書籍などを収納できて、社内や学校内を移動する際に便利です。幅広くノベルティにご使用ください。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C3BEF826-7588-AB2C-D33D-65EEA47C64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016" y="1357893"/>
            <a:ext cx="3671863" cy="367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564</TotalTime>
  <Words>102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236</cp:revision>
  <cp:lastPrinted>2021-07-20T08:57:41Z</cp:lastPrinted>
  <dcterms:created xsi:type="dcterms:W3CDTF">2021-06-21T09:41:39Z</dcterms:created>
  <dcterms:modified xsi:type="dcterms:W3CDTF">2024-07-24T08:57:18Z</dcterms:modified>
</cp:coreProperties>
</file>