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色ボールペン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サイズ：最大径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φ16mm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機能：ノック式多色ペン・黒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赤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青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緑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1.0?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1970</a:t>
            </a:r>
            <a:r>
              <a:rPr lang="ja-JP" altLang="en-US" sz="1600" dirty="0"/>
              <a:t>年代からのロングセラー商品で</a:t>
            </a:r>
            <a:r>
              <a:rPr lang="en-US" altLang="ja-JP" sz="1600" dirty="0"/>
              <a:t>Made in</a:t>
            </a:r>
            <a:r>
              <a:rPr lang="ja-JP" altLang="en-US" sz="1600" dirty="0"/>
              <a:t>フランスの元祖多色ボールペンです。インクは定番カラーの赤黒緑青の４色。上部のリングにネックストラップを付けて使用も可能です。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296ECE14-4373-1408-BDC3-A8FF74088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8" y="1434753"/>
            <a:ext cx="3586818" cy="35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2024-07-24T08:57:31Z</dcterms:modified>
</cp:coreProperties>
</file>