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J23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スリムフリントライター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色アソート（ブラック・ダークブルー・スカイブルー・ピンク・イエロー）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素材：デルリン樹脂・イソブタンガス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W21×H75×D11mm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機能：たばこケースにも入りやすいスリムタイプのフリント式ライター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コンパクトで煙草ケースにも収まりやすいスリムタイプライター。炎の安定性、ボディの耐火性、無臭性のガス使用、着火性、着火回数な世界中の市場で絶対的など、信頼を獲得している逸品です。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43672C0-4C9D-B7EF-BD14-59CFA8E0F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3161"/>
            <a:ext cx="3634209" cy="36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100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2024-11-19T04:50:16Z</dcterms:modified>
</cp:coreProperties>
</file>