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ナイロン ジェット キャップ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ナイロン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タスラン加工生地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55〜60cm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（樹脂アジャスター）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フラットなツバや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パネル、比較的浅めなフォルムが特徴の、シンプルながらもファッション性の高いナイロンキャップです。ジェンダーレスで人気のあるアイテムです。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9A461D9C-82A2-822E-5828-374AB6A3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4" y="1341531"/>
            <a:ext cx="3626782" cy="36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2024-07-24T08:56:26Z</dcterms:modified>
</cp:coreProperties>
</file>