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コットンエコバック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シーチング素材のエコバッグの中でも、厚めの生地を使ったコットンエコバッグ。見た目がしっかりしているので、オリジナルプリント加工を施せば、こだわりの販促・ノベルティグッズに最適です。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ACF1B07-E20B-4266-A493-60AFC353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38" y="133903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2024-07-24T08:58:48Z</dcterms:modified>
</cp:coreProperties>
</file>