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9" d="100"/>
          <a:sy n="99" d="100"/>
        </p:scale>
        <p:origin x="2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コットン窓付き巾着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窓部分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無地・ハダカ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エコマークは付いていません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認定外商品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コットン巾着のほぼ下半分が透明窓になっているため、中に何が入っているかすぐにわかります。旅行時等の荷物仕分け用ポーチや、ショップで販促用ラッピングとしてもとても重宝します。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E56EFA6-891D-0590-90BB-357DD8594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5" y="1411148"/>
            <a:ext cx="3586814" cy="35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</TotalTime>
  <Words>110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2024-07-24T08:59:18Z</dcterms:modified>
</cp:coreProperties>
</file>