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ライトキャンバスミニトート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アパレルやカフェ、子供向け企業や団体の販促・ノベルティに人気のエコなライトキャンバスミニトート。キャンバス生地の中でも薄めで、しっかりしています。ミニトートの中でも比較的安価です。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2F20961C-14E3-70BF-E4F6-6537AA8FD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3" y="1312080"/>
            <a:ext cx="3753283" cy="37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2024-07-24T08:56:32Z</dcterms:modified>
</cp:coreProperties>
</file>