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キャンバスショルダーバック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しっかりした厚い生地を使った、大容量のキャンバスショルダーバッグ。紙袋の様に両サイドと底部分が広がる、箱型タイプです。持ち手におしゃれな綿テープを使用した人気のエコバッグです。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2A5C01FF-4D2D-6925-D5F9-B5D12D905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19" y="1321562"/>
            <a:ext cx="3708194" cy="37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2024-07-24T08:59:29Z</dcterms:modified>
</cp:coreProperties>
</file>