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1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コットンマルシェバック（</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サイズ）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エコマーク付</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38(</a:t>
            </a:r>
            <a:r>
              <a:rPr lang="ja-JP" altLang="en-US" sz="900" dirty="0">
                <a:latin typeface="Meiryo UI" panose="020B0604030504040204" pitchFamily="34" charset="-128"/>
                <a:ea typeface="Meiryo UI" panose="020B0604030504040204" pitchFamily="34" charset="-128"/>
              </a:rPr>
              <a:t>持ち手含む縦</a:t>
            </a:r>
            <a:r>
              <a:rPr lang="en-US" altLang="ja-JP" sz="900" dirty="0">
                <a:latin typeface="Meiryo UI" panose="020B0604030504040204" pitchFamily="34" charset="-128"/>
                <a:ea typeface="Meiryo UI" panose="020B0604030504040204" pitchFamily="34" charset="-128"/>
              </a:rPr>
              <a:t>55cm)×</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両サイドマチ</a:t>
            </a:r>
            <a:r>
              <a:rPr lang="en-US" altLang="ja-JP" sz="900" dirty="0">
                <a:latin typeface="Meiryo UI" panose="020B0604030504040204" pitchFamily="34" charset="-128"/>
                <a:ea typeface="Meiryo UI" panose="020B0604030504040204" pitchFamily="34" charset="-128"/>
              </a:rPr>
              <a:t>10cm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66g</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オンス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サイズの書類が丸々入る、</a:t>
            </a:r>
            <a:r>
              <a:rPr lang="en-US" altLang="ja-JP" sz="1600" dirty="0"/>
              <a:t>M</a:t>
            </a:r>
            <a:r>
              <a:rPr lang="ja-JP" altLang="en-US" sz="1600" dirty="0"/>
              <a:t>サイズのコットンマルシェバッグ。かわいいデザインで、アパレル系の販促・ノベルティグッズや雑貨系のギフトラッピング用に人気のエコバッグです。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2" name="図 111">
            <a:extLst>
              <a:ext uri="{FF2B5EF4-FFF2-40B4-BE49-F238E27FC236}">
                <a16:creationId xmlns:a16="http://schemas.microsoft.com/office/drawing/2014/main" id="{9629244B-2EED-18F2-304C-78AEEF284266}"/>
              </a:ext>
            </a:extLst>
          </p:cNvPr>
          <p:cNvPicPr>
            <a:picLocks noChangeAspect="1"/>
          </p:cNvPicPr>
          <p:nvPr/>
        </p:nvPicPr>
        <p:blipFill>
          <a:blip r:embed="rId5"/>
          <a:stretch>
            <a:fillRect/>
          </a:stretch>
        </p:blipFill>
        <p:spPr>
          <a:xfrm>
            <a:off x="656688" y="1363570"/>
            <a:ext cx="3666186" cy="36661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2024-07-24T08:56:42Z</dcterms:modified>
</cp:coreProperties>
</file>