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ID</a:t>
            </a:r>
            <a:r>
              <a:rPr lang="ja-JP" altLang="en-US" sz="2000" dirty="0">
                <a:solidFill>
                  <a:schemeClr val="bg1"/>
                </a:solidFill>
                <a:latin typeface="Meiryo UI" panose="020B0604030504040204" pitchFamily="34" charset="-128"/>
                <a:ea typeface="Meiryo UI" panose="020B0604030504040204" pitchFamily="34" charset="-128"/>
              </a:rPr>
              <a:t>ホイッスル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カラビナリング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アルミ・ポリプロピレン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ID</a:t>
            </a:r>
            <a:r>
              <a:rPr lang="ja-JP" altLang="en-US" sz="900" b="0" i="0" dirty="0">
                <a:solidFill>
                  <a:srgbClr val="333333"/>
                </a:solidFill>
                <a:effectLst/>
                <a:latin typeface="-apple-system"/>
              </a:rPr>
              <a:t>ホイッスル</a:t>
            </a:r>
            <a:r>
              <a:rPr lang="en-US" altLang="ja-JP" sz="900" b="0" i="0" dirty="0">
                <a:solidFill>
                  <a:srgbClr val="333333"/>
                </a:solidFill>
                <a:effectLst/>
                <a:latin typeface="-apple-system"/>
              </a:rPr>
              <a:t>:φ11×72mm </a:t>
            </a:r>
            <a:r>
              <a:rPr lang="ja-JP" altLang="en-US" sz="900" b="0" i="0" dirty="0">
                <a:solidFill>
                  <a:srgbClr val="333333"/>
                </a:solidFill>
                <a:effectLst/>
                <a:latin typeface="-apple-system"/>
              </a:rPr>
              <a:t>カラビナリング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全長</a:t>
            </a:r>
            <a:r>
              <a:rPr lang="en-US" altLang="ja-JP" sz="900" b="0" i="0" dirty="0">
                <a:solidFill>
                  <a:srgbClr val="333333"/>
                </a:solidFill>
                <a:effectLst/>
                <a:latin typeface="-apple-system"/>
              </a:rPr>
              <a:t>84mm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ブリスター入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紙に書いたパーソナルデータを入れておくことができるため緊急用にもとっても役立つホイッスルです。犯罪に巻き込まれないようお子様に持たせておくのにもおすすめ。是非ご活用ください。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864</TotalTime>
  <Words>80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1027</cp:revision>
  <cp:lastPrinted>2021-07-20T08:57:41Z</cp:lastPrinted>
  <dcterms:created xsi:type="dcterms:W3CDTF">2021-06-21T09:41:39Z</dcterms:created>
  <dcterms:modified xsi:type="dcterms:W3CDTF">2024-07-24T08:59:36Z</dcterms:modified>
</cp:coreProperties>
</file>