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シリコンエコラップ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シリコン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200×200×0.5mm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化粧箱入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繰り返し何度も使用できる上、滑り止めやオープナーなどにも利用できるシリコン製のラップです。イベントやキャンペーンのちょっとした特典用などにもおすすめです。是非ご活用ください。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852</TotalTime>
  <Words>67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983</cp:revision>
  <cp:lastPrinted>2021-07-20T08:57:41Z</cp:lastPrinted>
  <dcterms:created xsi:type="dcterms:W3CDTF">2021-06-21T09:41:39Z</dcterms:created>
  <dcterms:modified xsi:type="dcterms:W3CDTF">2024-07-24T09:00:05Z</dcterms:modified>
</cp:coreProperties>
</file>