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マルチオープナー</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ファイブ</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色指定不可</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TPR</a:t>
            </a:r>
            <a:r>
              <a:rPr lang="ja-JP" altLang="en-US" sz="900" b="0" i="0" dirty="0">
                <a:solidFill>
                  <a:srgbClr val="333333"/>
                </a:solidFill>
                <a:effectLst/>
                <a:latin typeface="-apple-system"/>
              </a:rPr>
              <a:t>・ステンレス</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58×28×147mm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5</a:t>
            </a:r>
            <a:r>
              <a:rPr lang="ja-JP" altLang="en-US" sz="1600" b="0" i="0" dirty="0">
                <a:solidFill>
                  <a:srgbClr val="333333"/>
                </a:solidFill>
                <a:effectLst/>
                <a:latin typeface="-apple-system"/>
              </a:rPr>
              <a:t>つの使い方ができるため一家にひとつあるととっても便利でもらって嬉しいマルチオープナーです。名入れプリントも可能ですので、ノベルティアイテムやオリジナルグッズとしてもおすすめです。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845</TotalTime>
  <Words>83</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936</cp:revision>
  <cp:lastPrinted>2021-07-20T08:57:41Z</cp:lastPrinted>
  <dcterms:created xsi:type="dcterms:W3CDTF">2021-06-21T09:41:39Z</dcterms:created>
  <dcterms:modified xsi:type="dcterms:W3CDTF">2024-07-24T09:00:39Z</dcterms:modified>
</cp:coreProperties>
</file>