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そのまま洗えるメッシュポーチ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:400×300×5mm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:115×110×18mm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パッカブル仕様で小さく折りたたんでポケットなどにも収納可能なため、とっても便利なメッシュポーチです。イベントやキャンペーンのちょっとした粗品・特典用などにもおすすめです。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973</cp:revision>
  <cp:lastPrinted>2021-07-20T08:57:41Z</cp:lastPrinted>
  <dcterms:created xsi:type="dcterms:W3CDTF">2021-06-21T09:41:39Z</dcterms:created>
  <dcterms:modified xsi:type="dcterms:W3CDTF">2024-07-24T09:00:58Z</dcterms:modified>
</cp:coreProperties>
</file>