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カラビナ付給水ドリンクバッグ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・アルミ</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120×265×31mm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満水時</a:t>
            </a:r>
            <a:r>
              <a:rPr lang="en-US" altLang="ja-JP" sz="900" b="0" i="0" dirty="0">
                <a:solidFill>
                  <a:srgbClr val="333333"/>
                </a:solidFill>
                <a:effectLst/>
                <a:latin typeface="-apple-system"/>
              </a:rPr>
              <a:t>430ml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カラビナ付きのためズボンのベルトループをはじめ様々な箇所に取り付けられ非常に便利な吸水ドリンクバッグです。名入れプリントも可能ですので、ノベルティ用などにもおすすめ。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1014</cp:revision>
  <cp:lastPrinted>2021-07-20T08:57:41Z</cp:lastPrinted>
  <dcterms:created xsi:type="dcterms:W3CDTF">2021-06-21T09:41:39Z</dcterms:created>
  <dcterms:modified xsi:type="dcterms:W3CDTF">2024-07-24T09:02:09Z</dcterms:modified>
</cp:coreProperties>
</file>