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地球にやさしいシリコーンラップ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包装：タトウケース入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器にぴったり蓋ができる地球にやさしいシリコーンラップは、器の下に敷けば滑り止めになり、固くて開かない瓶の蓋を開ける際にも大活躍します。多用途で何度も使えるエコなキッチングッズです。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CB78CE-0020-1E75-43E5-06ED8774D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70" y="1394664"/>
            <a:ext cx="3551682" cy="35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2024-07-24T09:03:54Z</dcterms:modified>
</cp:coreProperties>
</file>