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ハッピーデザインボックス（小）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160×160×160mm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・取出口：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φ100mm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オールシーズン使える抽選箱、ハッピーデザインボックス。ポップなデザインなので、積み重ねてディスプレイとしても活用できます。キッズや女子向けイベントの抽選会にぴったりです。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C66A9BAF-8D06-EB25-9F32-680AE17B2A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27" y="1391424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835</TotalTime>
  <Words>56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268</cp:revision>
  <cp:lastPrinted>2021-07-20T08:57:41Z</cp:lastPrinted>
  <dcterms:created xsi:type="dcterms:W3CDTF">2021-06-21T09:41:39Z</dcterms:created>
  <dcterms:modified xsi:type="dcterms:W3CDTF">2024-07-24T09:04:31Z</dcterms:modified>
</cp:coreProperties>
</file>