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96" d="100"/>
          <a:sy n="96" d="100"/>
        </p:scale>
        <p:origin x="444" y="-6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クルー丈カラーソックス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8%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、ポリウレタン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2%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21.5-24.5cm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25.0-28.0cm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トータルコーディネイトの差し色としても使える程良い存在感のクルー丈カラーソックス。豊富な全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12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色のからバリエーションから選択可能。安心安全な日本製という点も◎！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4538B9B-38A1-6228-3805-CCE57CAB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" y="1397867"/>
            <a:ext cx="3514110" cy="351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2024-07-24T10:37:49Z</dcterms:modified>
</cp:coreProperties>
</file>