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6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伸縮モップ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素材：モップ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ポリエステル、グリップ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、伸縮部分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270mm×60mm×60mm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柄の部分を伸縮させることが出来、最長で約</a:t>
            </a:r>
            <a:r>
              <a:rPr lang="en-US" altLang="ja-JP" sz="1600" dirty="0"/>
              <a:t>75cm</a:t>
            </a:r>
            <a:r>
              <a:rPr lang="ja-JP" altLang="en-US" sz="1600" dirty="0"/>
              <a:t>にもなるため、あらゆる箇所のお掃除に非常に便利なモップです。各家庭にひとつあると役立ちますので販促用にもおすすめです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36B1CD0-A9A5-850A-714A-83E62C9110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1571"/>
            <a:ext cx="3625850" cy="362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80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2025-03-03T08:38:27Z</dcterms:modified>
</cp:coreProperties>
</file>